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19"/>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Lst>
  <p:sldSz cx="18288000" cy="10287000"/>
  <p:notesSz cx="6858000" cy="9144000"/>
  <p:embeddedFontLst>
    <p:embeddedFont>
      <p:font typeface="Poppins" panose="00000500000000000000" pitchFamily="2" charset="0"/>
      <p:regular r:id="rId20"/>
      <p:bold r:id="rId21"/>
      <p:italic r:id="rId22"/>
      <p:boldItalic r:id="rId23"/>
    </p:embeddedFont>
    <p:embeddedFont>
      <p:font typeface="Poppins Medium" panose="00000600000000000000" pitchFamily="2" charset="0"/>
      <p:regular r:id="rId24"/>
      <p:bold r:id="rId25"/>
      <p:italic r:id="rId26"/>
      <p:boldItalic r:id="rId27"/>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defaultTextStyle>
  <p:extLs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30" roundtripDataSignature="AMtx7mjemDds6OoyqLnbHVpDIcB4v6R29g=="/>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6" d="100"/>
          <a:sy n="66" d="100"/>
        </p:scale>
        <p:origin x="1818"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7.fntdata"/><Relationship Id="rId3" Type="http://schemas.openxmlformats.org/officeDocument/2006/relationships/slide" Target="slides/slide2.xml"/><Relationship Id="rId21" Type="http://schemas.openxmlformats.org/officeDocument/2006/relationships/font" Target="fonts/font2.fntdata"/><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6.fntdata"/><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font" Target="fonts/font1.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5.fntdata"/><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4.fntdata"/><Relationship Id="rId10" Type="http://schemas.openxmlformats.org/officeDocument/2006/relationships/slide" Target="slides/slide9.xml"/><Relationship Id="rId19" Type="http://schemas.openxmlformats.org/officeDocument/2006/relationships/notesMaster" Target="notesMasters/notesMaster1.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3.fntdata"/><Relationship Id="rId27" Type="http://schemas.openxmlformats.org/officeDocument/2006/relationships/font" Target="fonts/font8.fntdata"/><Relationship Id="rId30" Type="http://customschemas.google.com/relationships/presentationmetadata" Target="meta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p2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82" name="Google Shape;82;p22: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2"/>
        <p:cNvGrpSpPr/>
        <p:nvPr/>
      </p:nvGrpSpPr>
      <p:grpSpPr>
        <a:xfrm>
          <a:off x="0" y="0"/>
          <a:ext cx="0" cy="0"/>
          <a:chOff x="0" y="0"/>
          <a:chExt cx="0" cy="0"/>
        </a:xfrm>
      </p:grpSpPr>
      <p:sp>
        <p:nvSpPr>
          <p:cNvPr id="343" name="Google Shape;343;p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344" name="Google Shape;344;p5: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4"/>
        <p:cNvGrpSpPr/>
        <p:nvPr/>
      </p:nvGrpSpPr>
      <p:grpSpPr>
        <a:xfrm>
          <a:off x="0" y="0"/>
          <a:ext cx="0" cy="0"/>
          <a:chOff x="0" y="0"/>
          <a:chExt cx="0" cy="0"/>
        </a:xfrm>
      </p:grpSpPr>
      <p:sp>
        <p:nvSpPr>
          <p:cNvPr id="385" name="Google Shape;385;p2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386" name="Google Shape;386;p2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6"/>
        <p:cNvGrpSpPr/>
        <p:nvPr/>
      </p:nvGrpSpPr>
      <p:grpSpPr>
        <a:xfrm>
          <a:off x="0" y="0"/>
          <a:ext cx="0" cy="0"/>
          <a:chOff x="0" y="0"/>
          <a:chExt cx="0" cy="0"/>
        </a:xfrm>
      </p:grpSpPr>
      <p:sp>
        <p:nvSpPr>
          <p:cNvPr id="397" name="Google Shape;397;p3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398" name="Google Shape;398;p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4"/>
        <p:cNvGrpSpPr/>
        <p:nvPr/>
      </p:nvGrpSpPr>
      <p:grpSpPr>
        <a:xfrm>
          <a:off x="0" y="0"/>
          <a:ext cx="0" cy="0"/>
          <a:chOff x="0" y="0"/>
          <a:chExt cx="0" cy="0"/>
        </a:xfrm>
      </p:grpSpPr>
      <p:sp>
        <p:nvSpPr>
          <p:cNvPr id="415" name="Google Shape;415;p3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416" name="Google Shape;416;p31: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6"/>
        <p:cNvGrpSpPr/>
        <p:nvPr/>
      </p:nvGrpSpPr>
      <p:grpSpPr>
        <a:xfrm>
          <a:off x="0" y="0"/>
          <a:ext cx="0" cy="0"/>
          <a:chOff x="0" y="0"/>
          <a:chExt cx="0" cy="0"/>
        </a:xfrm>
      </p:grpSpPr>
      <p:sp>
        <p:nvSpPr>
          <p:cNvPr id="457" name="Google Shape;457;p3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458" name="Google Shape;458;p3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5"/>
        <p:cNvGrpSpPr/>
        <p:nvPr/>
      </p:nvGrpSpPr>
      <p:grpSpPr>
        <a:xfrm>
          <a:off x="0" y="0"/>
          <a:ext cx="0" cy="0"/>
          <a:chOff x="0" y="0"/>
          <a:chExt cx="0" cy="0"/>
        </a:xfrm>
      </p:grpSpPr>
      <p:sp>
        <p:nvSpPr>
          <p:cNvPr id="476" name="Google Shape;476;p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477" name="Google Shape;477;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6"/>
        <p:cNvGrpSpPr/>
        <p:nvPr/>
      </p:nvGrpSpPr>
      <p:grpSpPr>
        <a:xfrm>
          <a:off x="0" y="0"/>
          <a:ext cx="0" cy="0"/>
          <a:chOff x="0" y="0"/>
          <a:chExt cx="0" cy="0"/>
        </a:xfrm>
      </p:grpSpPr>
      <p:sp>
        <p:nvSpPr>
          <p:cNvPr id="497" name="Google Shape;497;p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498" name="Google Shape;498;p7: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1"/>
        <p:cNvGrpSpPr/>
        <p:nvPr/>
      </p:nvGrpSpPr>
      <p:grpSpPr>
        <a:xfrm>
          <a:off x="0" y="0"/>
          <a:ext cx="0" cy="0"/>
          <a:chOff x="0" y="0"/>
          <a:chExt cx="0" cy="0"/>
        </a:xfrm>
      </p:grpSpPr>
      <p:sp>
        <p:nvSpPr>
          <p:cNvPr id="532" name="Google Shape;532;p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533" name="Google Shape;533;p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p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13" name="Google Shape;113;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1"/>
        <p:cNvGrpSpPr/>
        <p:nvPr/>
      </p:nvGrpSpPr>
      <p:grpSpPr>
        <a:xfrm>
          <a:off x="0" y="0"/>
          <a:ext cx="0" cy="0"/>
          <a:chOff x="0" y="0"/>
          <a:chExt cx="0" cy="0"/>
        </a:xfrm>
      </p:grpSpPr>
      <p:sp>
        <p:nvSpPr>
          <p:cNvPr id="132" name="Google Shape;132;p2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33" name="Google Shape;133;p23: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1"/>
        <p:cNvGrpSpPr/>
        <p:nvPr/>
      </p:nvGrpSpPr>
      <p:grpSpPr>
        <a:xfrm>
          <a:off x="0" y="0"/>
          <a:ext cx="0" cy="0"/>
          <a:chOff x="0" y="0"/>
          <a:chExt cx="0" cy="0"/>
        </a:xfrm>
      </p:grpSpPr>
      <p:sp>
        <p:nvSpPr>
          <p:cNvPr id="152" name="Google Shape;152;p2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53" name="Google Shape;153;p24: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8"/>
        <p:cNvGrpSpPr/>
        <p:nvPr/>
      </p:nvGrpSpPr>
      <p:grpSpPr>
        <a:xfrm>
          <a:off x="0" y="0"/>
          <a:ext cx="0" cy="0"/>
          <a:chOff x="0" y="0"/>
          <a:chExt cx="0" cy="0"/>
        </a:xfrm>
      </p:grpSpPr>
      <p:sp>
        <p:nvSpPr>
          <p:cNvPr id="179" name="Google Shape;179;p2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80" name="Google Shape;180;p25: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5"/>
        <p:cNvGrpSpPr/>
        <p:nvPr/>
      </p:nvGrpSpPr>
      <p:grpSpPr>
        <a:xfrm>
          <a:off x="0" y="0"/>
          <a:ext cx="0" cy="0"/>
          <a:chOff x="0" y="0"/>
          <a:chExt cx="0" cy="0"/>
        </a:xfrm>
      </p:grpSpPr>
      <p:sp>
        <p:nvSpPr>
          <p:cNvPr id="206" name="Google Shape;206;p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207" name="Google Shape;207;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5"/>
        <p:cNvGrpSpPr/>
        <p:nvPr/>
      </p:nvGrpSpPr>
      <p:grpSpPr>
        <a:xfrm>
          <a:off x="0" y="0"/>
          <a:ext cx="0" cy="0"/>
          <a:chOff x="0" y="0"/>
          <a:chExt cx="0" cy="0"/>
        </a:xfrm>
      </p:grpSpPr>
      <p:sp>
        <p:nvSpPr>
          <p:cNvPr id="226" name="Google Shape;226;p2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227" name="Google Shape;227;p26: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7"/>
        <p:cNvGrpSpPr/>
        <p:nvPr/>
      </p:nvGrpSpPr>
      <p:grpSpPr>
        <a:xfrm>
          <a:off x="0" y="0"/>
          <a:ext cx="0" cy="0"/>
          <a:chOff x="0" y="0"/>
          <a:chExt cx="0" cy="0"/>
        </a:xfrm>
      </p:grpSpPr>
      <p:sp>
        <p:nvSpPr>
          <p:cNvPr id="268" name="Google Shape;268;p2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269" name="Google Shape;269;p27: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9"/>
        <p:cNvGrpSpPr/>
        <p:nvPr/>
      </p:nvGrpSpPr>
      <p:grpSpPr>
        <a:xfrm>
          <a:off x="0" y="0"/>
          <a:ext cx="0" cy="0"/>
          <a:chOff x="0" y="0"/>
          <a:chExt cx="0" cy="0"/>
        </a:xfrm>
      </p:grpSpPr>
      <p:sp>
        <p:nvSpPr>
          <p:cNvPr id="310" name="Google Shape;310;p2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311" name="Google Shape;311;p28: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1"/>
        <p:cNvGrpSpPr/>
        <p:nvPr/>
      </p:nvGrpSpPr>
      <p:grpSpPr>
        <a:xfrm>
          <a:off x="0" y="0"/>
          <a:ext cx="0" cy="0"/>
          <a:chOff x="0" y="0"/>
          <a:chExt cx="0" cy="0"/>
        </a:xfrm>
      </p:grpSpPr>
      <p:sp>
        <p:nvSpPr>
          <p:cNvPr id="12" name="Google Shape;12;p11"/>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 name="Google Shape;13;p11"/>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4" name="Google Shape;14;p11"/>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68"/>
        <p:cNvGrpSpPr/>
        <p:nvPr/>
      </p:nvGrpSpPr>
      <p:grpSpPr>
        <a:xfrm>
          <a:off x="0" y="0"/>
          <a:ext cx="0" cy="0"/>
          <a:chOff x="0" y="0"/>
          <a:chExt cx="0" cy="0"/>
        </a:xfrm>
      </p:grpSpPr>
      <p:sp>
        <p:nvSpPr>
          <p:cNvPr id="69" name="Google Shape;69;p20"/>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0" name="Google Shape;70;p20"/>
          <p:cNvSpPr txBox="1">
            <a:spLocks noGrp="1"/>
          </p:cNvSpPr>
          <p:nvPr>
            <p:ph type="body" idx="1"/>
          </p:nvPr>
        </p:nvSpPr>
        <p:spPr>
          <a:xfrm rot="5400000">
            <a:off x="2309019" y="-251618"/>
            <a:ext cx="4525963" cy="8229600"/>
          </a:xfrm>
          <a:prstGeom prst="rect">
            <a:avLst/>
          </a:prstGeom>
          <a:noFill/>
          <a:ln>
            <a:noFill/>
          </a:ln>
        </p:spPr>
        <p:txBody>
          <a:bodyPr spcFirstLastPara="1" wrap="square" lIns="91425" tIns="45700" rIns="91425" bIns="45700" anchor="t" anchorCtr="0">
            <a:normAutofit/>
          </a:bodyPr>
          <a:lstStyle>
            <a:lvl1pPr marL="457200" lvl="0" indent="-342900" algn="l">
              <a:lnSpc>
                <a:spcPct val="100000"/>
              </a:lnSpc>
              <a:spcBef>
                <a:spcPts val="360"/>
              </a:spcBef>
              <a:spcAft>
                <a:spcPts val="0"/>
              </a:spcAft>
              <a:buClr>
                <a:schemeClr val="dk1"/>
              </a:buClr>
              <a:buSzPts val="1800"/>
              <a:buChar char="•"/>
              <a:defRPr/>
            </a:lvl1pPr>
            <a:lvl2pPr marL="914400" lvl="1" indent="-342900" algn="l">
              <a:lnSpc>
                <a:spcPct val="100000"/>
              </a:lnSpc>
              <a:spcBef>
                <a:spcPts val="360"/>
              </a:spcBef>
              <a:spcAft>
                <a:spcPts val="0"/>
              </a:spcAft>
              <a:buClr>
                <a:schemeClr val="dk1"/>
              </a:buClr>
              <a:buSzPts val="1800"/>
              <a:buChar char="–"/>
              <a:defRPr/>
            </a:lvl2pPr>
            <a:lvl3pPr marL="1371600" lvl="2" indent="-342900" algn="l">
              <a:lnSpc>
                <a:spcPct val="100000"/>
              </a:lnSpc>
              <a:spcBef>
                <a:spcPts val="360"/>
              </a:spcBef>
              <a:spcAft>
                <a:spcPts val="0"/>
              </a:spcAft>
              <a:buClr>
                <a:schemeClr val="dk1"/>
              </a:buClr>
              <a:buSzPts val="1800"/>
              <a:buChar char="•"/>
              <a:defRPr/>
            </a:lvl3pPr>
            <a:lvl4pPr marL="1828800" lvl="3" indent="-342900" algn="l">
              <a:lnSpc>
                <a:spcPct val="100000"/>
              </a:lnSpc>
              <a:spcBef>
                <a:spcPts val="360"/>
              </a:spcBef>
              <a:spcAft>
                <a:spcPts val="0"/>
              </a:spcAft>
              <a:buClr>
                <a:schemeClr val="dk1"/>
              </a:buClr>
              <a:buSzPts val="1800"/>
              <a:buChar char="–"/>
              <a:defRPr/>
            </a:lvl4pPr>
            <a:lvl5pPr marL="2286000" lvl="4" indent="-342900" algn="l">
              <a:lnSpc>
                <a:spcPct val="100000"/>
              </a:lnSpc>
              <a:spcBef>
                <a:spcPts val="360"/>
              </a:spcBef>
              <a:spcAft>
                <a:spcPts val="0"/>
              </a:spcAft>
              <a:buClr>
                <a:schemeClr val="dk1"/>
              </a:buClr>
              <a:buSzPts val="1800"/>
              <a:buChar char="»"/>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71" name="Google Shape;71;p20"/>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2" name="Google Shape;72;p20"/>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3" name="Google Shape;73;p20"/>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4"/>
        <p:cNvGrpSpPr/>
        <p:nvPr/>
      </p:nvGrpSpPr>
      <p:grpSpPr>
        <a:xfrm>
          <a:off x="0" y="0"/>
          <a:ext cx="0" cy="0"/>
          <a:chOff x="0" y="0"/>
          <a:chExt cx="0" cy="0"/>
        </a:xfrm>
      </p:grpSpPr>
      <p:sp>
        <p:nvSpPr>
          <p:cNvPr id="75" name="Google Shape;75;p21"/>
          <p:cNvSpPr txBox="1">
            <a:spLocks noGrp="1"/>
          </p:cNvSpPr>
          <p:nvPr>
            <p:ph type="title"/>
          </p:nvPr>
        </p:nvSpPr>
        <p:spPr>
          <a:xfrm rot="5400000">
            <a:off x="4732338" y="2171701"/>
            <a:ext cx="5851525" cy="205740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6" name="Google Shape;76;p21"/>
          <p:cNvSpPr txBox="1">
            <a:spLocks noGrp="1"/>
          </p:cNvSpPr>
          <p:nvPr>
            <p:ph type="body" idx="1"/>
          </p:nvPr>
        </p:nvSpPr>
        <p:spPr>
          <a:xfrm rot="5400000">
            <a:off x="541338" y="190500"/>
            <a:ext cx="5851525" cy="6019800"/>
          </a:xfrm>
          <a:prstGeom prst="rect">
            <a:avLst/>
          </a:prstGeom>
          <a:noFill/>
          <a:ln>
            <a:noFill/>
          </a:ln>
        </p:spPr>
        <p:txBody>
          <a:bodyPr spcFirstLastPara="1" wrap="square" lIns="91425" tIns="45700" rIns="91425" bIns="45700" anchor="t" anchorCtr="0">
            <a:normAutofit/>
          </a:bodyPr>
          <a:lstStyle>
            <a:lvl1pPr marL="457200" lvl="0" indent="-342900" algn="l">
              <a:lnSpc>
                <a:spcPct val="100000"/>
              </a:lnSpc>
              <a:spcBef>
                <a:spcPts val="360"/>
              </a:spcBef>
              <a:spcAft>
                <a:spcPts val="0"/>
              </a:spcAft>
              <a:buClr>
                <a:schemeClr val="dk1"/>
              </a:buClr>
              <a:buSzPts val="1800"/>
              <a:buChar char="•"/>
              <a:defRPr/>
            </a:lvl1pPr>
            <a:lvl2pPr marL="914400" lvl="1" indent="-342900" algn="l">
              <a:lnSpc>
                <a:spcPct val="100000"/>
              </a:lnSpc>
              <a:spcBef>
                <a:spcPts val="360"/>
              </a:spcBef>
              <a:spcAft>
                <a:spcPts val="0"/>
              </a:spcAft>
              <a:buClr>
                <a:schemeClr val="dk1"/>
              </a:buClr>
              <a:buSzPts val="1800"/>
              <a:buChar char="–"/>
              <a:defRPr/>
            </a:lvl2pPr>
            <a:lvl3pPr marL="1371600" lvl="2" indent="-342900" algn="l">
              <a:lnSpc>
                <a:spcPct val="100000"/>
              </a:lnSpc>
              <a:spcBef>
                <a:spcPts val="360"/>
              </a:spcBef>
              <a:spcAft>
                <a:spcPts val="0"/>
              </a:spcAft>
              <a:buClr>
                <a:schemeClr val="dk1"/>
              </a:buClr>
              <a:buSzPts val="1800"/>
              <a:buChar char="•"/>
              <a:defRPr/>
            </a:lvl3pPr>
            <a:lvl4pPr marL="1828800" lvl="3" indent="-342900" algn="l">
              <a:lnSpc>
                <a:spcPct val="100000"/>
              </a:lnSpc>
              <a:spcBef>
                <a:spcPts val="360"/>
              </a:spcBef>
              <a:spcAft>
                <a:spcPts val="0"/>
              </a:spcAft>
              <a:buClr>
                <a:schemeClr val="dk1"/>
              </a:buClr>
              <a:buSzPts val="1800"/>
              <a:buChar char="–"/>
              <a:defRPr/>
            </a:lvl4pPr>
            <a:lvl5pPr marL="2286000" lvl="4" indent="-342900" algn="l">
              <a:lnSpc>
                <a:spcPct val="100000"/>
              </a:lnSpc>
              <a:spcBef>
                <a:spcPts val="360"/>
              </a:spcBef>
              <a:spcAft>
                <a:spcPts val="0"/>
              </a:spcAft>
              <a:buClr>
                <a:schemeClr val="dk1"/>
              </a:buClr>
              <a:buSzPts val="1800"/>
              <a:buChar char="»"/>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77" name="Google Shape;77;p21"/>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8" name="Google Shape;78;p21"/>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9" name="Google Shape;79;p21"/>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5"/>
        <p:cNvGrpSpPr/>
        <p:nvPr/>
      </p:nvGrpSpPr>
      <p:grpSpPr>
        <a:xfrm>
          <a:off x="0" y="0"/>
          <a:ext cx="0" cy="0"/>
          <a:chOff x="0" y="0"/>
          <a:chExt cx="0" cy="0"/>
        </a:xfrm>
      </p:grpSpPr>
      <p:sp>
        <p:nvSpPr>
          <p:cNvPr id="16" name="Google Shape;16;p12"/>
          <p:cNvSpPr txBox="1">
            <a:spLocks noGrp="1"/>
          </p:cNvSpPr>
          <p:nvPr>
            <p:ph type="ctrTitle"/>
          </p:nvPr>
        </p:nvSpPr>
        <p:spPr>
          <a:xfrm>
            <a:off x="685800" y="2130425"/>
            <a:ext cx="7772400" cy="1470025"/>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7" name="Google Shape;17;p12"/>
          <p:cNvSpPr txBox="1">
            <a:spLocks noGrp="1"/>
          </p:cNvSpPr>
          <p:nvPr>
            <p:ph type="subTitle" idx="1"/>
          </p:nvPr>
        </p:nvSpPr>
        <p:spPr>
          <a:xfrm>
            <a:off x="1371600" y="3886200"/>
            <a:ext cx="6400800" cy="1752600"/>
          </a:xfrm>
          <a:prstGeom prst="rect">
            <a:avLst/>
          </a:prstGeom>
          <a:noFill/>
          <a:ln>
            <a:noFill/>
          </a:ln>
        </p:spPr>
        <p:txBody>
          <a:bodyPr spcFirstLastPara="1" wrap="square" lIns="91425" tIns="45700" rIns="91425" bIns="45700" anchor="t" anchorCtr="0">
            <a:normAutofit/>
          </a:bodyPr>
          <a:lstStyle>
            <a:lvl1pPr lvl="0" algn="ctr">
              <a:lnSpc>
                <a:spcPct val="100000"/>
              </a:lnSpc>
              <a:spcBef>
                <a:spcPts val="640"/>
              </a:spcBef>
              <a:spcAft>
                <a:spcPts val="0"/>
              </a:spcAft>
              <a:buClr>
                <a:srgbClr val="888888"/>
              </a:buClr>
              <a:buSzPts val="3200"/>
              <a:buNone/>
              <a:defRPr>
                <a:solidFill>
                  <a:srgbClr val="888888"/>
                </a:solidFill>
              </a:defRPr>
            </a:lvl1pPr>
            <a:lvl2pPr lvl="1" algn="ctr">
              <a:lnSpc>
                <a:spcPct val="100000"/>
              </a:lnSpc>
              <a:spcBef>
                <a:spcPts val="560"/>
              </a:spcBef>
              <a:spcAft>
                <a:spcPts val="0"/>
              </a:spcAft>
              <a:buClr>
                <a:srgbClr val="888888"/>
              </a:buClr>
              <a:buSzPts val="2800"/>
              <a:buNone/>
              <a:defRPr>
                <a:solidFill>
                  <a:srgbClr val="888888"/>
                </a:solidFill>
              </a:defRPr>
            </a:lvl2pPr>
            <a:lvl3pPr lvl="2" algn="ctr">
              <a:lnSpc>
                <a:spcPct val="100000"/>
              </a:lnSpc>
              <a:spcBef>
                <a:spcPts val="480"/>
              </a:spcBef>
              <a:spcAft>
                <a:spcPts val="0"/>
              </a:spcAft>
              <a:buClr>
                <a:srgbClr val="888888"/>
              </a:buClr>
              <a:buSzPts val="2400"/>
              <a:buNone/>
              <a:defRPr>
                <a:solidFill>
                  <a:srgbClr val="888888"/>
                </a:solidFill>
              </a:defRPr>
            </a:lvl3pPr>
            <a:lvl4pPr lvl="3" algn="ctr">
              <a:lnSpc>
                <a:spcPct val="100000"/>
              </a:lnSpc>
              <a:spcBef>
                <a:spcPts val="400"/>
              </a:spcBef>
              <a:spcAft>
                <a:spcPts val="0"/>
              </a:spcAft>
              <a:buClr>
                <a:srgbClr val="888888"/>
              </a:buClr>
              <a:buSzPts val="2000"/>
              <a:buNone/>
              <a:defRPr>
                <a:solidFill>
                  <a:srgbClr val="888888"/>
                </a:solidFill>
              </a:defRPr>
            </a:lvl4pPr>
            <a:lvl5pPr lvl="4" algn="ctr">
              <a:lnSpc>
                <a:spcPct val="100000"/>
              </a:lnSpc>
              <a:spcBef>
                <a:spcPts val="400"/>
              </a:spcBef>
              <a:spcAft>
                <a:spcPts val="0"/>
              </a:spcAft>
              <a:buClr>
                <a:srgbClr val="888888"/>
              </a:buClr>
              <a:buSzPts val="2000"/>
              <a:buNone/>
              <a:defRPr>
                <a:solidFill>
                  <a:srgbClr val="888888"/>
                </a:solidFill>
              </a:defRPr>
            </a:lvl5pPr>
            <a:lvl6pPr lvl="5" algn="ctr">
              <a:lnSpc>
                <a:spcPct val="100000"/>
              </a:lnSpc>
              <a:spcBef>
                <a:spcPts val="400"/>
              </a:spcBef>
              <a:spcAft>
                <a:spcPts val="0"/>
              </a:spcAft>
              <a:buClr>
                <a:srgbClr val="888888"/>
              </a:buClr>
              <a:buSzPts val="2000"/>
              <a:buNone/>
              <a:defRPr>
                <a:solidFill>
                  <a:srgbClr val="888888"/>
                </a:solidFill>
              </a:defRPr>
            </a:lvl6pPr>
            <a:lvl7pPr lvl="6" algn="ctr">
              <a:lnSpc>
                <a:spcPct val="100000"/>
              </a:lnSpc>
              <a:spcBef>
                <a:spcPts val="400"/>
              </a:spcBef>
              <a:spcAft>
                <a:spcPts val="0"/>
              </a:spcAft>
              <a:buClr>
                <a:srgbClr val="888888"/>
              </a:buClr>
              <a:buSzPts val="2000"/>
              <a:buNone/>
              <a:defRPr>
                <a:solidFill>
                  <a:srgbClr val="888888"/>
                </a:solidFill>
              </a:defRPr>
            </a:lvl7pPr>
            <a:lvl8pPr lvl="7" algn="ctr">
              <a:lnSpc>
                <a:spcPct val="100000"/>
              </a:lnSpc>
              <a:spcBef>
                <a:spcPts val="400"/>
              </a:spcBef>
              <a:spcAft>
                <a:spcPts val="0"/>
              </a:spcAft>
              <a:buClr>
                <a:srgbClr val="888888"/>
              </a:buClr>
              <a:buSzPts val="2000"/>
              <a:buNone/>
              <a:defRPr>
                <a:solidFill>
                  <a:srgbClr val="888888"/>
                </a:solidFill>
              </a:defRPr>
            </a:lvl8pPr>
            <a:lvl9pPr lvl="8" algn="ctr">
              <a:lnSpc>
                <a:spcPct val="100000"/>
              </a:lnSpc>
              <a:spcBef>
                <a:spcPts val="400"/>
              </a:spcBef>
              <a:spcAft>
                <a:spcPts val="0"/>
              </a:spcAft>
              <a:buClr>
                <a:srgbClr val="888888"/>
              </a:buClr>
              <a:buSzPts val="2000"/>
              <a:buNone/>
              <a:defRPr>
                <a:solidFill>
                  <a:srgbClr val="888888"/>
                </a:solidFill>
              </a:defRPr>
            </a:lvl9pPr>
          </a:lstStyle>
          <a:p>
            <a:endParaRPr/>
          </a:p>
        </p:txBody>
      </p:sp>
      <p:sp>
        <p:nvSpPr>
          <p:cNvPr id="18" name="Google Shape;18;p12"/>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9" name="Google Shape;19;p12"/>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0" name="Google Shape;20;p12"/>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1"/>
        <p:cNvGrpSpPr/>
        <p:nvPr/>
      </p:nvGrpSpPr>
      <p:grpSpPr>
        <a:xfrm>
          <a:off x="0" y="0"/>
          <a:ext cx="0" cy="0"/>
          <a:chOff x="0" y="0"/>
          <a:chExt cx="0" cy="0"/>
        </a:xfrm>
      </p:grpSpPr>
      <p:sp>
        <p:nvSpPr>
          <p:cNvPr id="22" name="Google Shape;22;p13"/>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3" name="Google Shape;23;p13"/>
          <p:cNvSpPr txBox="1">
            <a:spLocks noGrp="1"/>
          </p:cNvSpPr>
          <p:nvPr>
            <p:ph type="body" idx="1"/>
          </p:nvPr>
        </p:nvSpPr>
        <p:spPr>
          <a:xfrm>
            <a:off x="457200" y="1600200"/>
            <a:ext cx="8229600" cy="4525963"/>
          </a:xfrm>
          <a:prstGeom prst="rect">
            <a:avLst/>
          </a:prstGeom>
          <a:noFill/>
          <a:ln>
            <a:noFill/>
          </a:ln>
        </p:spPr>
        <p:txBody>
          <a:bodyPr spcFirstLastPara="1" wrap="square" lIns="91425" tIns="45700" rIns="91425" bIns="45700" anchor="t" anchorCtr="0">
            <a:normAutofit/>
          </a:bodyPr>
          <a:lstStyle>
            <a:lvl1pPr marL="457200" lvl="0" indent="-342900" algn="l">
              <a:lnSpc>
                <a:spcPct val="100000"/>
              </a:lnSpc>
              <a:spcBef>
                <a:spcPts val="360"/>
              </a:spcBef>
              <a:spcAft>
                <a:spcPts val="0"/>
              </a:spcAft>
              <a:buClr>
                <a:schemeClr val="dk1"/>
              </a:buClr>
              <a:buSzPts val="1800"/>
              <a:buChar char="•"/>
              <a:defRPr/>
            </a:lvl1pPr>
            <a:lvl2pPr marL="914400" lvl="1" indent="-342900" algn="l">
              <a:lnSpc>
                <a:spcPct val="100000"/>
              </a:lnSpc>
              <a:spcBef>
                <a:spcPts val="360"/>
              </a:spcBef>
              <a:spcAft>
                <a:spcPts val="0"/>
              </a:spcAft>
              <a:buClr>
                <a:schemeClr val="dk1"/>
              </a:buClr>
              <a:buSzPts val="1800"/>
              <a:buChar char="–"/>
              <a:defRPr/>
            </a:lvl2pPr>
            <a:lvl3pPr marL="1371600" lvl="2" indent="-342900" algn="l">
              <a:lnSpc>
                <a:spcPct val="100000"/>
              </a:lnSpc>
              <a:spcBef>
                <a:spcPts val="360"/>
              </a:spcBef>
              <a:spcAft>
                <a:spcPts val="0"/>
              </a:spcAft>
              <a:buClr>
                <a:schemeClr val="dk1"/>
              </a:buClr>
              <a:buSzPts val="1800"/>
              <a:buChar char="•"/>
              <a:defRPr/>
            </a:lvl3pPr>
            <a:lvl4pPr marL="1828800" lvl="3" indent="-342900" algn="l">
              <a:lnSpc>
                <a:spcPct val="100000"/>
              </a:lnSpc>
              <a:spcBef>
                <a:spcPts val="360"/>
              </a:spcBef>
              <a:spcAft>
                <a:spcPts val="0"/>
              </a:spcAft>
              <a:buClr>
                <a:schemeClr val="dk1"/>
              </a:buClr>
              <a:buSzPts val="1800"/>
              <a:buChar char="–"/>
              <a:defRPr/>
            </a:lvl4pPr>
            <a:lvl5pPr marL="2286000" lvl="4" indent="-342900" algn="l">
              <a:lnSpc>
                <a:spcPct val="100000"/>
              </a:lnSpc>
              <a:spcBef>
                <a:spcPts val="360"/>
              </a:spcBef>
              <a:spcAft>
                <a:spcPts val="0"/>
              </a:spcAft>
              <a:buClr>
                <a:schemeClr val="dk1"/>
              </a:buClr>
              <a:buSzPts val="1800"/>
              <a:buChar char="»"/>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24" name="Google Shape;24;p13"/>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5" name="Google Shape;25;p13"/>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6" name="Google Shape;26;p13"/>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7"/>
        <p:cNvGrpSpPr/>
        <p:nvPr/>
      </p:nvGrpSpPr>
      <p:grpSpPr>
        <a:xfrm>
          <a:off x="0" y="0"/>
          <a:ext cx="0" cy="0"/>
          <a:chOff x="0" y="0"/>
          <a:chExt cx="0" cy="0"/>
        </a:xfrm>
      </p:grpSpPr>
      <p:sp>
        <p:nvSpPr>
          <p:cNvPr id="28" name="Google Shape;28;p14"/>
          <p:cNvSpPr txBox="1">
            <a:spLocks noGrp="1"/>
          </p:cNvSpPr>
          <p:nvPr>
            <p:ph type="title"/>
          </p:nvPr>
        </p:nvSpPr>
        <p:spPr>
          <a:xfrm>
            <a:off x="722313" y="4406900"/>
            <a:ext cx="7772400" cy="1362075"/>
          </a:xfrm>
          <a:prstGeom prst="rect">
            <a:avLst/>
          </a:prstGeom>
          <a:noFill/>
          <a:ln>
            <a:noFill/>
          </a:ln>
        </p:spPr>
        <p:txBody>
          <a:bodyPr spcFirstLastPara="1" wrap="square" lIns="91425" tIns="45700" rIns="91425" bIns="45700" anchor="t" anchorCtr="0">
            <a:normAutofit/>
          </a:bodyPr>
          <a:lstStyle>
            <a:lvl1pPr lvl="0" algn="l">
              <a:lnSpc>
                <a:spcPct val="100000"/>
              </a:lnSpc>
              <a:spcBef>
                <a:spcPts val="0"/>
              </a:spcBef>
              <a:spcAft>
                <a:spcPts val="0"/>
              </a:spcAft>
              <a:buClr>
                <a:schemeClr val="dk1"/>
              </a:buClr>
              <a:buSzPts val="4000"/>
              <a:buFont typeface="Calibri"/>
              <a:buNone/>
              <a:defRPr sz="4000" b="1" cap="none"/>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9" name="Google Shape;29;p14"/>
          <p:cNvSpPr txBox="1">
            <a:spLocks noGrp="1"/>
          </p:cNvSpPr>
          <p:nvPr>
            <p:ph type="body" idx="1"/>
          </p:nvPr>
        </p:nvSpPr>
        <p:spPr>
          <a:xfrm>
            <a:off x="722313" y="2906713"/>
            <a:ext cx="7772400" cy="1500187"/>
          </a:xfrm>
          <a:prstGeom prst="rect">
            <a:avLst/>
          </a:prstGeom>
          <a:noFill/>
          <a:ln>
            <a:noFill/>
          </a:ln>
        </p:spPr>
        <p:txBody>
          <a:bodyPr spcFirstLastPara="1" wrap="square" lIns="91425" tIns="45700" rIns="91425" bIns="45700" anchor="b" anchorCtr="0">
            <a:normAutofit/>
          </a:bodyPr>
          <a:lstStyle>
            <a:lvl1pPr marL="457200" lvl="0" indent="-228600" algn="l">
              <a:lnSpc>
                <a:spcPct val="100000"/>
              </a:lnSpc>
              <a:spcBef>
                <a:spcPts val="400"/>
              </a:spcBef>
              <a:spcAft>
                <a:spcPts val="0"/>
              </a:spcAft>
              <a:buClr>
                <a:srgbClr val="888888"/>
              </a:buClr>
              <a:buSzPts val="2000"/>
              <a:buNone/>
              <a:defRPr sz="2000">
                <a:solidFill>
                  <a:srgbClr val="888888"/>
                </a:solidFill>
              </a:defRPr>
            </a:lvl1pPr>
            <a:lvl2pPr marL="914400" lvl="1" indent="-228600" algn="l">
              <a:lnSpc>
                <a:spcPct val="100000"/>
              </a:lnSpc>
              <a:spcBef>
                <a:spcPts val="360"/>
              </a:spcBef>
              <a:spcAft>
                <a:spcPts val="0"/>
              </a:spcAft>
              <a:buClr>
                <a:srgbClr val="888888"/>
              </a:buClr>
              <a:buSzPts val="1800"/>
              <a:buNone/>
              <a:defRPr sz="1800">
                <a:solidFill>
                  <a:srgbClr val="888888"/>
                </a:solidFill>
              </a:defRPr>
            </a:lvl2pPr>
            <a:lvl3pPr marL="1371600" lvl="2" indent="-228600" algn="l">
              <a:lnSpc>
                <a:spcPct val="100000"/>
              </a:lnSpc>
              <a:spcBef>
                <a:spcPts val="320"/>
              </a:spcBef>
              <a:spcAft>
                <a:spcPts val="0"/>
              </a:spcAft>
              <a:buClr>
                <a:srgbClr val="888888"/>
              </a:buClr>
              <a:buSzPts val="1600"/>
              <a:buNone/>
              <a:defRPr sz="1600">
                <a:solidFill>
                  <a:srgbClr val="888888"/>
                </a:solidFill>
              </a:defRPr>
            </a:lvl3pPr>
            <a:lvl4pPr marL="1828800" lvl="3" indent="-228600" algn="l">
              <a:lnSpc>
                <a:spcPct val="100000"/>
              </a:lnSpc>
              <a:spcBef>
                <a:spcPts val="280"/>
              </a:spcBef>
              <a:spcAft>
                <a:spcPts val="0"/>
              </a:spcAft>
              <a:buClr>
                <a:srgbClr val="888888"/>
              </a:buClr>
              <a:buSzPts val="1400"/>
              <a:buNone/>
              <a:defRPr sz="1400">
                <a:solidFill>
                  <a:srgbClr val="888888"/>
                </a:solidFill>
              </a:defRPr>
            </a:lvl4pPr>
            <a:lvl5pPr marL="2286000" lvl="4" indent="-228600" algn="l">
              <a:lnSpc>
                <a:spcPct val="100000"/>
              </a:lnSpc>
              <a:spcBef>
                <a:spcPts val="280"/>
              </a:spcBef>
              <a:spcAft>
                <a:spcPts val="0"/>
              </a:spcAft>
              <a:buClr>
                <a:srgbClr val="888888"/>
              </a:buClr>
              <a:buSzPts val="1400"/>
              <a:buNone/>
              <a:defRPr sz="1400">
                <a:solidFill>
                  <a:srgbClr val="888888"/>
                </a:solidFill>
              </a:defRPr>
            </a:lvl5pPr>
            <a:lvl6pPr marL="2743200" lvl="5" indent="-228600" algn="l">
              <a:lnSpc>
                <a:spcPct val="100000"/>
              </a:lnSpc>
              <a:spcBef>
                <a:spcPts val="280"/>
              </a:spcBef>
              <a:spcAft>
                <a:spcPts val="0"/>
              </a:spcAft>
              <a:buClr>
                <a:srgbClr val="888888"/>
              </a:buClr>
              <a:buSzPts val="1400"/>
              <a:buNone/>
              <a:defRPr sz="1400">
                <a:solidFill>
                  <a:srgbClr val="888888"/>
                </a:solidFill>
              </a:defRPr>
            </a:lvl6pPr>
            <a:lvl7pPr marL="3200400" lvl="6" indent="-228600" algn="l">
              <a:lnSpc>
                <a:spcPct val="100000"/>
              </a:lnSpc>
              <a:spcBef>
                <a:spcPts val="280"/>
              </a:spcBef>
              <a:spcAft>
                <a:spcPts val="0"/>
              </a:spcAft>
              <a:buClr>
                <a:srgbClr val="888888"/>
              </a:buClr>
              <a:buSzPts val="1400"/>
              <a:buNone/>
              <a:defRPr sz="1400">
                <a:solidFill>
                  <a:srgbClr val="888888"/>
                </a:solidFill>
              </a:defRPr>
            </a:lvl7pPr>
            <a:lvl8pPr marL="3657600" lvl="7" indent="-228600" algn="l">
              <a:lnSpc>
                <a:spcPct val="100000"/>
              </a:lnSpc>
              <a:spcBef>
                <a:spcPts val="280"/>
              </a:spcBef>
              <a:spcAft>
                <a:spcPts val="0"/>
              </a:spcAft>
              <a:buClr>
                <a:srgbClr val="888888"/>
              </a:buClr>
              <a:buSzPts val="1400"/>
              <a:buNone/>
              <a:defRPr sz="1400">
                <a:solidFill>
                  <a:srgbClr val="888888"/>
                </a:solidFill>
              </a:defRPr>
            </a:lvl8pPr>
            <a:lvl9pPr marL="4114800" lvl="8" indent="-228600" algn="l">
              <a:lnSpc>
                <a:spcPct val="100000"/>
              </a:lnSpc>
              <a:spcBef>
                <a:spcPts val="280"/>
              </a:spcBef>
              <a:spcAft>
                <a:spcPts val="0"/>
              </a:spcAft>
              <a:buClr>
                <a:srgbClr val="888888"/>
              </a:buClr>
              <a:buSzPts val="1400"/>
              <a:buNone/>
              <a:defRPr sz="1400">
                <a:solidFill>
                  <a:srgbClr val="888888"/>
                </a:solidFill>
              </a:defRPr>
            </a:lvl9pPr>
          </a:lstStyle>
          <a:p>
            <a:endParaRPr/>
          </a:p>
        </p:txBody>
      </p:sp>
      <p:sp>
        <p:nvSpPr>
          <p:cNvPr id="30" name="Google Shape;30;p14"/>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1" name="Google Shape;31;p14"/>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2" name="Google Shape;32;p14"/>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3"/>
        <p:cNvGrpSpPr/>
        <p:nvPr/>
      </p:nvGrpSpPr>
      <p:grpSpPr>
        <a:xfrm>
          <a:off x="0" y="0"/>
          <a:ext cx="0" cy="0"/>
          <a:chOff x="0" y="0"/>
          <a:chExt cx="0" cy="0"/>
        </a:xfrm>
      </p:grpSpPr>
      <p:sp>
        <p:nvSpPr>
          <p:cNvPr id="34" name="Google Shape;34;p15"/>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5" name="Google Shape;35;p15"/>
          <p:cNvSpPr txBox="1">
            <a:spLocks noGrp="1"/>
          </p:cNvSpPr>
          <p:nvPr>
            <p:ph type="body" idx="1"/>
          </p:nvPr>
        </p:nvSpPr>
        <p:spPr>
          <a:xfrm>
            <a:off x="457200" y="1600200"/>
            <a:ext cx="4038600" cy="4525963"/>
          </a:xfrm>
          <a:prstGeom prst="rect">
            <a:avLst/>
          </a:prstGeom>
          <a:noFill/>
          <a:ln>
            <a:noFill/>
          </a:ln>
        </p:spPr>
        <p:txBody>
          <a:bodyPr spcFirstLastPara="1" wrap="square" lIns="91425" tIns="45700" rIns="91425" bIns="45700" anchor="t" anchorCtr="0">
            <a:normAutofit/>
          </a:bodyPr>
          <a:lstStyle>
            <a:lvl1pPr marL="457200" lvl="0" indent="-406400" algn="l">
              <a:lnSpc>
                <a:spcPct val="100000"/>
              </a:lnSpc>
              <a:spcBef>
                <a:spcPts val="560"/>
              </a:spcBef>
              <a:spcAft>
                <a:spcPts val="0"/>
              </a:spcAft>
              <a:buClr>
                <a:schemeClr val="dk1"/>
              </a:buClr>
              <a:buSzPts val="2800"/>
              <a:buChar char="•"/>
              <a:defRPr sz="2800"/>
            </a:lvl1pPr>
            <a:lvl2pPr marL="914400" lvl="1" indent="-381000" algn="l">
              <a:lnSpc>
                <a:spcPct val="100000"/>
              </a:lnSpc>
              <a:spcBef>
                <a:spcPts val="480"/>
              </a:spcBef>
              <a:spcAft>
                <a:spcPts val="0"/>
              </a:spcAft>
              <a:buClr>
                <a:schemeClr val="dk1"/>
              </a:buClr>
              <a:buSzPts val="2400"/>
              <a:buChar char="–"/>
              <a:defRPr sz="2400"/>
            </a:lvl2pPr>
            <a:lvl3pPr marL="1371600" lvl="2" indent="-355600" algn="l">
              <a:lnSpc>
                <a:spcPct val="100000"/>
              </a:lnSpc>
              <a:spcBef>
                <a:spcPts val="400"/>
              </a:spcBef>
              <a:spcAft>
                <a:spcPts val="0"/>
              </a:spcAft>
              <a:buClr>
                <a:schemeClr val="dk1"/>
              </a:buClr>
              <a:buSzPts val="2000"/>
              <a:buChar char="•"/>
              <a:defRPr sz="2000"/>
            </a:lvl3pPr>
            <a:lvl4pPr marL="1828800" lvl="3" indent="-342900" algn="l">
              <a:lnSpc>
                <a:spcPct val="100000"/>
              </a:lnSpc>
              <a:spcBef>
                <a:spcPts val="360"/>
              </a:spcBef>
              <a:spcAft>
                <a:spcPts val="0"/>
              </a:spcAft>
              <a:buClr>
                <a:schemeClr val="dk1"/>
              </a:buClr>
              <a:buSzPts val="1800"/>
              <a:buChar char="–"/>
              <a:defRPr sz="1800"/>
            </a:lvl4pPr>
            <a:lvl5pPr marL="2286000" lvl="4" indent="-342900" algn="l">
              <a:lnSpc>
                <a:spcPct val="100000"/>
              </a:lnSpc>
              <a:spcBef>
                <a:spcPts val="360"/>
              </a:spcBef>
              <a:spcAft>
                <a:spcPts val="0"/>
              </a:spcAft>
              <a:buClr>
                <a:schemeClr val="dk1"/>
              </a:buClr>
              <a:buSzPts val="1800"/>
              <a:buChar char="»"/>
              <a:defRPr sz="1800"/>
            </a:lvl5pPr>
            <a:lvl6pPr marL="2743200" lvl="5" indent="-342900" algn="l">
              <a:lnSpc>
                <a:spcPct val="100000"/>
              </a:lnSpc>
              <a:spcBef>
                <a:spcPts val="360"/>
              </a:spcBef>
              <a:spcAft>
                <a:spcPts val="0"/>
              </a:spcAft>
              <a:buClr>
                <a:schemeClr val="dk1"/>
              </a:buClr>
              <a:buSzPts val="1800"/>
              <a:buChar char="•"/>
              <a:defRPr sz="1800"/>
            </a:lvl6pPr>
            <a:lvl7pPr marL="3200400" lvl="6" indent="-342900" algn="l">
              <a:lnSpc>
                <a:spcPct val="100000"/>
              </a:lnSpc>
              <a:spcBef>
                <a:spcPts val="360"/>
              </a:spcBef>
              <a:spcAft>
                <a:spcPts val="0"/>
              </a:spcAft>
              <a:buClr>
                <a:schemeClr val="dk1"/>
              </a:buClr>
              <a:buSzPts val="1800"/>
              <a:buChar char="•"/>
              <a:defRPr sz="1800"/>
            </a:lvl7pPr>
            <a:lvl8pPr marL="3657600" lvl="7" indent="-342900" algn="l">
              <a:lnSpc>
                <a:spcPct val="100000"/>
              </a:lnSpc>
              <a:spcBef>
                <a:spcPts val="360"/>
              </a:spcBef>
              <a:spcAft>
                <a:spcPts val="0"/>
              </a:spcAft>
              <a:buClr>
                <a:schemeClr val="dk1"/>
              </a:buClr>
              <a:buSzPts val="1800"/>
              <a:buChar char="•"/>
              <a:defRPr sz="1800"/>
            </a:lvl8pPr>
            <a:lvl9pPr marL="4114800" lvl="8" indent="-342900" algn="l">
              <a:lnSpc>
                <a:spcPct val="100000"/>
              </a:lnSpc>
              <a:spcBef>
                <a:spcPts val="360"/>
              </a:spcBef>
              <a:spcAft>
                <a:spcPts val="0"/>
              </a:spcAft>
              <a:buClr>
                <a:schemeClr val="dk1"/>
              </a:buClr>
              <a:buSzPts val="1800"/>
              <a:buChar char="•"/>
              <a:defRPr sz="1800"/>
            </a:lvl9pPr>
          </a:lstStyle>
          <a:p>
            <a:endParaRPr/>
          </a:p>
        </p:txBody>
      </p:sp>
      <p:sp>
        <p:nvSpPr>
          <p:cNvPr id="36" name="Google Shape;36;p15"/>
          <p:cNvSpPr txBox="1">
            <a:spLocks noGrp="1"/>
          </p:cNvSpPr>
          <p:nvPr>
            <p:ph type="body" idx="2"/>
          </p:nvPr>
        </p:nvSpPr>
        <p:spPr>
          <a:xfrm>
            <a:off x="4648200" y="1600200"/>
            <a:ext cx="4038600" cy="4525963"/>
          </a:xfrm>
          <a:prstGeom prst="rect">
            <a:avLst/>
          </a:prstGeom>
          <a:noFill/>
          <a:ln>
            <a:noFill/>
          </a:ln>
        </p:spPr>
        <p:txBody>
          <a:bodyPr spcFirstLastPara="1" wrap="square" lIns="91425" tIns="45700" rIns="91425" bIns="45700" anchor="t" anchorCtr="0">
            <a:normAutofit/>
          </a:bodyPr>
          <a:lstStyle>
            <a:lvl1pPr marL="457200" lvl="0" indent="-406400" algn="l">
              <a:lnSpc>
                <a:spcPct val="100000"/>
              </a:lnSpc>
              <a:spcBef>
                <a:spcPts val="560"/>
              </a:spcBef>
              <a:spcAft>
                <a:spcPts val="0"/>
              </a:spcAft>
              <a:buClr>
                <a:schemeClr val="dk1"/>
              </a:buClr>
              <a:buSzPts val="2800"/>
              <a:buChar char="•"/>
              <a:defRPr sz="2800"/>
            </a:lvl1pPr>
            <a:lvl2pPr marL="914400" lvl="1" indent="-381000" algn="l">
              <a:lnSpc>
                <a:spcPct val="100000"/>
              </a:lnSpc>
              <a:spcBef>
                <a:spcPts val="480"/>
              </a:spcBef>
              <a:spcAft>
                <a:spcPts val="0"/>
              </a:spcAft>
              <a:buClr>
                <a:schemeClr val="dk1"/>
              </a:buClr>
              <a:buSzPts val="2400"/>
              <a:buChar char="–"/>
              <a:defRPr sz="2400"/>
            </a:lvl2pPr>
            <a:lvl3pPr marL="1371600" lvl="2" indent="-355600" algn="l">
              <a:lnSpc>
                <a:spcPct val="100000"/>
              </a:lnSpc>
              <a:spcBef>
                <a:spcPts val="400"/>
              </a:spcBef>
              <a:spcAft>
                <a:spcPts val="0"/>
              </a:spcAft>
              <a:buClr>
                <a:schemeClr val="dk1"/>
              </a:buClr>
              <a:buSzPts val="2000"/>
              <a:buChar char="•"/>
              <a:defRPr sz="2000"/>
            </a:lvl3pPr>
            <a:lvl4pPr marL="1828800" lvl="3" indent="-342900" algn="l">
              <a:lnSpc>
                <a:spcPct val="100000"/>
              </a:lnSpc>
              <a:spcBef>
                <a:spcPts val="360"/>
              </a:spcBef>
              <a:spcAft>
                <a:spcPts val="0"/>
              </a:spcAft>
              <a:buClr>
                <a:schemeClr val="dk1"/>
              </a:buClr>
              <a:buSzPts val="1800"/>
              <a:buChar char="–"/>
              <a:defRPr sz="1800"/>
            </a:lvl4pPr>
            <a:lvl5pPr marL="2286000" lvl="4" indent="-342900" algn="l">
              <a:lnSpc>
                <a:spcPct val="100000"/>
              </a:lnSpc>
              <a:spcBef>
                <a:spcPts val="360"/>
              </a:spcBef>
              <a:spcAft>
                <a:spcPts val="0"/>
              </a:spcAft>
              <a:buClr>
                <a:schemeClr val="dk1"/>
              </a:buClr>
              <a:buSzPts val="1800"/>
              <a:buChar char="»"/>
              <a:defRPr sz="1800"/>
            </a:lvl5pPr>
            <a:lvl6pPr marL="2743200" lvl="5" indent="-342900" algn="l">
              <a:lnSpc>
                <a:spcPct val="100000"/>
              </a:lnSpc>
              <a:spcBef>
                <a:spcPts val="360"/>
              </a:spcBef>
              <a:spcAft>
                <a:spcPts val="0"/>
              </a:spcAft>
              <a:buClr>
                <a:schemeClr val="dk1"/>
              </a:buClr>
              <a:buSzPts val="1800"/>
              <a:buChar char="•"/>
              <a:defRPr sz="1800"/>
            </a:lvl6pPr>
            <a:lvl7pPr marL="3200400" lvl="6" indent="-342900" algn="l">
              <a:lnSpc>
                <a:spcPct val="100000"/>
              </a:lnSpc>
              <a:spcBef>
                <a:spcPts val="360"/>
              </a:spcBef>
              <a:spcAft>
                <a:spcPts val="0"/>
              </a:spcAft>
              <a:buClr>
                <a:schemeClr val="dk1"/>
              </a:buClr>
              <a:buSzPts val="1800"/>
              <a:buChar char="•"/>
              <a:defRPr sz="1800"/>
            </a:lvl7pPr>
            <a:lvl8pPr marL="3657600" lvl="7" indent="-342900" algn="l">
              <a:lnSpc>
                <a:spcPct val="100000"/>
              </a:lnSpc>
              <a:spcBef>
                <a:spcPts val="360"/>
              </a:spcBef>
              <a:spcAft>
                <a:spcPts val="0"/>
              </a:spcAft>
              <a:buClr>
                <a:schemeClr val="dk1"/>
              </a:buClr>
              <a:buSzPts val="1800"/>
              <a:buChar char="•"/>
              <a:defRPr sz="1800"/>
            </a:lvl8pPr>
            <a:lvl9pPr marL="4114800" lvl="8" indent="-342900" algn="l">
              <a:lnSpc>
                <a:spcPct val="100000"/>
              </a:lnSpc>
              <a:spcBef>
                <a:spcPts val="360"/>
              </a:spcBef>
              <a:spcAft>
                <a:spcPts val="0"/>
              </a:spcAft>
              <a:buClr>
                <a:schemeClr val="dk1"/>
              </a:buClr>
              <a:buSzPts val="1800"/>
              <a:buChar char="•"/>
              <a:defRPr sz="1800"/>
            </a:lvl9pPr>
          </a:lstStyle>
          <a:p>
            <a:endParaRPr/>
          </a:p>
        </p:txBody>
      </p:sp>
      <p:sp>
        <p:nvSpPr>
          <p:cNvPr id="37" name="Google Shape;37;p15"/>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8" name="Google Shape;38;p15"/>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9" name="Google Shape;39;p15"/>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0"/>
        <p:cNvGrpSpPr/>
        <p:nvPr/>
      </p:nvGrpSpPr>
      <p:grpSpPr>
        <a:xfrm>
          <a:off x="0" y="0"/>
          <a:ext cx="0" cy="0"/>
          <a:chOff x="0" y="0"/>
          <a:chExt cx="0" cy="0"/>
        </a:xfrm>
      </p:grpSpPr>
      <p:sp>
        <p:nvSpPr>
          <p:cNvPr id="41" name="Google Shape;41;p16"/>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4400"/>
              <a:buFont typeface="Calibri"/>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2" name="Google Shape;42;p16"/>
          <p:cNvSpPr txBox="1">
            <a:spLocks noGrp="1"/>
          </p:cNvSpPr>
          <p:nvPr>
            <p:ph type="body" idx="1"/>
          </p:nvPr>
        </p:nvSpPr>
        <p:spPr>
          <a:xfrm>
            <a:off x="457200" y="1535113"/>
            <a:ext cx="4040188" cy="639762"/>
          </a:xfrm>
          <a:prstGeom prst="rect">
            <a:avLst/>
          </a:prstGeom>
          <a:noFill/>
          <a:ln>
            <a:noFill/>
          </a:ln>
        </p:spPr>
        <p:txBody>
          <a:bodyPr spcFirstLastPara="1" wrap="square" lIns="91425" tIns="45700" rIns="91425" bIns="45700" anchor="b" anchorCtr="0">
            <a:normAutofit/>
          </a:bodyPr>
          <a:lstStyle>
            <a:lvl1pPr marL="457200" lvl="0" indent="-228600" algn="l">
              <a:lnSpc>
                <a:spcPct val="100000"/>
              </a:lnSpc>
              <a:spcBef>
                <a:spcPts val="480"/>
              </a:spcBef>
              <a:spcAft>
                <a:spcPts val="0"/>
              </a:spcAft>
              <a:buClr>
                <a:schemeClr val="dk1"/>
              </a:buClr>
              <a:buSzPts val="2400"/>
              <a:buNone/>
              <a:defRPr sz="2400" b="1"/>
            </a:lvl1pPr>
            <a:lvl2pPr marL="914400" lvl="1" indent="-228600" algn="l">
              <a:lnSpc>
                <a:spcPct val="100000"/>
              </a:lnSpc>
              <a:spcBef>
                <a:spcPts val="400"/>
              </a:spcBef>
              <a:spcAft>
                <a:spcPts val="0"/>
              </a:spcAft>
              <a:buClr>
                <a:schemeClr val="dk1"/>
              </a:buClr>
              <a:buSzPts val="2000"/>
              <a:buNone/>
              <a:defRPr sz="2000" b="1"/>
            </a:lvl2pPr>
            <a:lvl3pPr marL="1371600" lvl="2" indent="-228600" algn="l">
              <a:lnSpc>
                <a:spcPct val="100000"/>
              </a:lnSpc>
              <a:spcBef>
                <a:spcPts val="360"/>
              </a:spcBef>
              <a:spcAft>
                <a:spcPts val="0"/>
              </a:spcAft>
              <a:buClr>
                <a:schemeClr val="dk1"/>
              </a:buClr>
              <a:buSzPts val="1800"/>
              <a:buNone/>
              <a:defRPr sz="1800" b="1"/>
            </a:lvl3pPr>
            <a:lvl4pPr marL="1828800" lvl="3" indent="-228600" algn="l">
              <a:lnSpc>
                <a:spcPct val="100000"/>
              </a:lnSpc>
              <a:spcBef>
                <a:spcPts val="320"/>
              </a:spcBef>
              <a:spcAft>
                <a:spcPts val="0"/>
              </a:spcAft>
              <a:buClr>
                <a:schemeClr val="dk1"/>
              </a:buClr>
              <a:buSzPts val="1600"/>
              <a:buNone/>
              <a:defRPr sz="1600" b="1"/>
            </a:lvl4pPr>
            <a:lvl5pPr marL="2286000" lvl="4" indent="-228600" algn="l">
              <a:lnSpc>
                <a:spcPct val="100000"/>
              </a:lnSpc>
              <a:spcBef>
                <a:spcPts val="320"/>
              </a:spcBef>
              <a:spcAft>
                <a:spcPts val="0"/>
              </a:spcAft>
              <a:buClr>
                <a:schemeClr val="dk1"/>
              </a:buClr>
              <a:buSzPts val="1600"/>
              <a:buNone/>
              <a:defRPr sz="1600" b="1"/>
            </a:lvl5pPr>
            <a:lvl6pPr marL="2743200" lvl="5" indent="-228600" algn="l">
              <a:lnSpc>
                <a:spcPct val="100000"/>
              </a:lnSpc>
              <a:spcBef>
                <a:spcPts val="320"/>
              </a:spcBef>
              <a:spcAft>
                <a:spcPts val="0"/>
              </a:spcAft>
              <a:buClr>
                <a:schemeClr val="dk1"/>
              </a:buClr>
              <a:buSzPts val="1600"/>
              <a:buNone/>
              <a:defRPr sz="1600" b="1"/>
            </a:lvl6pPr>
            <a:lvl7pPr marL="3200400" lvl="6" indent="-228600" algn="l">
              <a:lnSpc>
                <a:spcPct val="100000"/>
              </a:lnSpc>
              <a:spcBef>
                <a:spcPts val="320"/>
              </a:spcBef>
              <a:spcAft>
                <a:spcPts val="0"/>
              </a:spcAft>
              <a:buClr>
                <a:schemeClr val="dk1"/>
              </a:buClr>
              <a:buSzPts val="1600"/>
              <a:buNone/>
              <a:defRPr sz="1600" b="1"/>
            </a:lvl7pPr>
            <a:lvl8pPr marL="3657600" lvl="7" indent="-228600" algn="l">
              <a:lnSpc>
                <a:spcPct val="100000"/>
              </a:lnSpc>
              <a:spcBef>
                <a:spcPts val="320"/>
              </a:spcBef>
              <a:spcAft>
                <a:spcPts val="0"/>
              </a:spcAft>
              <a:buClr>
                <a:schemeClr val="dk1"/>
              </a:buClr>
              <a:buSzPts val="1600"/>
              <a:buNone/>
              <a:defRPr sz="1600" b="1"/>
            </a:lvl8pPr>
            <a:lvl9pPr marL="4114800" lvl="8" indent="-228600" algn="l">
              <a:lnSpc>
                <a:spcPct val="100000"/>
              </a:lnSpc>
              <a:spcBef>
                <a:spcPts val="320"/>
              </a:spcBef>
              <a:spcAft>
                <a:spcPts val="0"/>
              </a:spcAft>
              <a:buClr>
                <a:schemeClr val="dk1"/>
              </a:buClr>
              <a:buSzPts val="1600"/>
              <a:buNone/>
              <a:defRPr sz="1600" b="1"/>
            </a:lvl9pPr>
          </a:lstStyle>
          <a:p>
            <a:endParaRPr/>
          </a:p>
        </p:txBody>
      </p:sp>
      <p:sp>
        <p:nvSpPr>
          <p:cNvPr id="43" name="Google Shape;43;p16"/>
          <p:cNvSpPr txBox="1">
            <a:spLocks noGrp="1"/>
          </p:cNvSpPr>
          <p:nvPr>
            <p:ph type="body" idx="2"/>
          </p:nvPr>
        </p:nvSpPr>
        <p:spPr>
          <a:xfrm>
            <a:off x="457200" y="2174875"/>
            <a:ext cx="4040188" cy="3951288"/>
          </a:xfrm>
          <a:prstGeom prst="rect">
            <a:avLst/>
          </a:prstGeom>
          <a:noFill/>
          <a:ln>
            <a:noFill/>
          </a:ln>
        </p:spPr>
        <p:txBody>
          <a:bodyPr spcFirstLastPara="1" wrap="square" lIns="91425" tIns="45700" rIns="91425" bIns="45700" anchor="t" anchorCtr="0">
            <a:normAutofit/>
          </a:bodyPr>
          <a:lstStyle>
            <a:lvl1pPr marL="457200" lvl="0" indent="-381000" algn="l">
              <a:lnSpc>
                <a:spcPct val="100000"/>
              </a:lnSpc>
              <a:spcBef>
                <a:spcPts val="480"/>
              </a:spcBef>
              <a:spcAft>
                <a:spcPts val="0"/>
              </a:spcAft>
              <a:buClr>
                <a:schemeClr val="dk1"/>
              </a:buClr>
              <a:buSzPts val="2400"/>
              <a:buChar char="•"/>
              <a:defRPr sz="2400"/>
            </a:lvl1pPr>
            <a:lvl2pPr marL="914400" lvl="1" indent="-355600" algn="l">
              <a:lnSpc>
                <a:spcPct val="100000"/>
              </a:lnSpc>
              <a:spcBef>
                <a:spcPts val="400"/>
              </a:spcBef>
              <a:spcAft>
                <a:spcPts val="0"/>
              </a:spcAft>
              <a:buClr>
                <a:schemeClr val="dk1"/>
              </a:buClr>
              <a:buSzPts val="2000"/>
              <a:buChar char="–"/>
              <a:defRPr sz="2000"/>
            </a:lvl2pPr>
            <a:lvl3pPr marL="1371600" lvl="2" indent="-342900" algn="l">
              <a:lnSpc>
                <a:spcPct val="100000"/>
              </a:lnSpc>
              <a:spcBef>
                <a:spcPts val="360"/>
              </a:spcBef>
              <a:spcAft>
                <a:spcPts val="0"/>
              </a:spcAft>
              <a:buClr>
                <a:schemeClr val="dk1"/>
              </a:buClr>
              <a:buSzPts val="1800"/>
              <a:buChar char="•"/>
              <a:defRPr sz="1800"/>
            </a:lvl3pPr>
            <a:lvl4pPr marL="1828800" lvl="3" indent="-330200" algn="l">
              <a:lnSpc>
                <a:spcPct val="100000"/>
              </a:lnSpc>
              <a:spcBef>
                <a:spcPts val="320"/>
              </a:spcBef>
              <a:spcAft>
                <a:spcPts val="0"/>
              </a:spcAft>
              <a:buClr>
                <a:schemeClr val="dk1"/>
              </a:buClr>
              <a:buSzPts val="1600"/>
              <a:buChar char="–"/>
              <a:defRPr sz="1600"/>
            </a:lvl4pPr>
            <a:lvl5pPr marL="2286000" lvl="4" indent="-330200" algn="l">
              <a:lnSpc>
                <a:spcPct val="100000"/>
              </a:lnSpc>
              <a:spcBef>
                <a:spcPts val="320"/>
              </a:spcBef>
              <a:spcAft>
                <a:spcPts val="0"/>
              </a:spcAft>
              <a:buClr>
                <a:schemeClr val="dk1"/>
              </a:buClr>
              <a:buSzPts val="1600"/>
              <a:buChar char="»"/>
              <a:defRPr sz="1600"/>
            </a:lvl5pPr>
            <a:lvl6pPr marL="2743200" lvl="5" indent="-330200" algn="l">
              <a:lnSpc>
                <a:spcPct val="100000"/>
              </a:lnSpc>
              <a:spcBef>
                <a:spcPts val="320"/>
              </a:spcBef>
              <a:spcAft>
                <a:spcPts val="0"/>
              </a:spcAft>
              <a:buClr>
                <a:schemeClr val="dk1"/>
              </a:buClr>
              <a:buSzPts val="1600"/>
              <a:buChar char="•"/>
              <a:defRPr sz="1600"/>
            </a:lvl6pPr>
            <a:lvl7pPr marL="3200400" lvl="6" indent="-330200" algn="l">
              <a:lnSpc>
                <a:spcPct val="100000"/>
              </a:lnSpc>
              <a:spcBef>
                <a:spcPts val="320"/>
              </a:spcBef>
              <a:spcAft>
                <a:spcPts val="0"/>
              </a:spcAft>
              <a:buClr>
                <a:schemeClr val="dk1"/>
              </a:buClr>
              <a:buSzPts val="1600"/>
              <a:buChar char="•"/>
              <a:defRPr sz="1600"/>
            </a:lvl7pPr>
            <a:lvl8pPr marL="3657600" lvl="7" indent="-330200" algn="l">
              <a:lnSpc>
                <a:spcPct val="100000"/>
              </a:lnSpc>
              <a:spcBef>
                <a:spcPts val="320"/>
              </a:spcBef>
              <a:spcAft>
                <a:spcPts val="0"/>
              </a:spcAft>
              <a:buClr>
                <a:schemeClr val="dk1"/>
              </a:buClr>
              <a:buSzPts val="1600"/>
              <a:buChar char="•"/>
              <a:defRPr sz="1600"/>
            </a:lvl8pPr>
            <a:lvl9pPr marL="4114800" lvl="8" indent="-330200" algn="l">
              <a:lnSpc>
                <a:spcPct val="100000"/>
              </a:lnSpc>
              <a:spcBef>
                <a:spcPts val="320"/>
              </a:spcBef>
              <a:spcAft>
                <a:spcPts val="0"/>
              </a:spcAft>
              <a:buClr>
                <a:schemeClr val="dk1"/>
              </a:buClr>
              <a:buSzPts val="1600"/>
              <a:buChar char="•"/>
              <a:defRPr sz="1600"/>
            </a:lvl9pPr>
          </a:lstStyle>
          <a:p>
            <a:endParaRPr/>
          </a:p>
        </p:txBody>
      </p:sp>
      <p:sp>
        <p:nvSpPr>
          <p:cNvPr id="44" name="Google Shape;44;p16"/>
          <p:cNvSpPr txBox="1">
            <a:spLocks noGrp="1"/>
          </p:cNvSpPr>
          <p:nvPr>
            <p:ph type="body" idx="3"/>
          </p:nvPr>
        </p:nvSpPr>
        <p:spPr>
          <a:xfrm>
            <a:off x="4645025" y="1535113"/>
            <a:ext cx="4041775" cy="639762"/>
          </a:xfrm>
          <a:prstGeom prst="rect">
            <a:avLst/>
          </a:prstGeom>
          <a:noFill/>
          <a:ln>
            <a:noFill/>
          </a:ln>
        </p:spPr>
        <p:txBody>
          <a:bodyPr spcFirstLastPara="1" wrap="square" lIns="91425" tIns="45700" rIns="91425" bIns="45700" anchor="b" anchorCtr="0">
            <a:normAutofit/>
          </a:bodyPr>
          <a:lstStyle>
            <a:lvl1pPr marL="457200" lvl="0" indent="-228600" algn="l">
              <a:lnSpc>
                <a:spcPct val="100000"/>
              </a:lnSpc>
              <a:spcBef>
                <a:spcPts val="480"/>
              </a:spcBef>
              <a:spcAft>
                <a:spcPts val="0"/>
              </a:spcAft>
              <a:buClr>
                <a:schemeClr val="dk1"/>
              </a:buClr>
              <a:buSzPts val="2400"/>
              <a:buNone/>
              <a:defRPr sz="2400" b="1"/>
            </a:lvl1pPr>
            <a:lvl2pPr marL="914400" lvl="1" indent="-228600" algn="l">
              <a:lnSpc>
                <a:spcPct val="100000"/>
              </a:lnSpc>
              <a:spcBef>
                <a:spcPts val="400"/>
              </a:spcBef>
              <a:spcAft>
                <a:spcPts val="0"/>
              </a:spcAft>
              <a:buClr>
                <a:schemeClr val="dk1"/>
              </a:buClr>
              <a:buSzPts val="2000"/>
              <a:buNone/>
              <a:defRPr sz="2000" b="1"/>
            </a:lvl2pPr>
            <a:lvl3pPr marL="1371600" lvl="2" indent="-228600" algn="l">
              <a:lnSpc>
                <a:spcPct val="100000"/>
              </a:lnSpc>
              <a:spcBef>
                <a:spcPts val="360"/>
              </a:spcBef>
              <a:spcAft>
                <a:spcPts val="0"/>
              </a:spcAft>
              <a:buClr>
                <a:schemeClr val="dk1"/>
              </a:buClr>
              <a:buSzPts val="1800"/>
              <a:buNone/>
              <a:defRPr sz="1800" b="1"/>
            </a:lvl3pPr>
            <a:lvl4pPr marL="1828800" lvl="3" indent="-228600" algn="l">
              <a:lnSpc>
                <a:spcPct val="100000"/>
              </a:lnSpc>
              <a:spcBef>
                <a:spcPts val="320"/>
              </a:spcBef>
              <a:spcAft>
                <a:spcPts val="0"/>
              </a:spcAft>
              <a:buClr>
                <a:schemeClr val="dk1"/>
              </a:buClr>
              <a:buSzPts val="1600"/>
              <a:buNone/>
              <a:defRPr sz="1600" b="1"/>
            </a:lvl4pPr>
            <a:lvl5pPr marL="2286000" lvl="4" indent="-228600" algn="l">
              <a:lnSpc>
                <a:spcPct val="100000"/>
              </a:lnSpc>
              <a:spcBef>
                <a:spcPts val="320"/>
              </a:spcBef>
              <a:spcAft>
                <a:spcPts val="0"/>
              </a:spcAft>
              <a:buClr>
                <a:schemeClr val="dk1"/>
              </a:buClr>
              <a:buSzPts val="1600"/>
              <a:buNone/>
              <a:defRPr sz="1600" b="1"/>
            </a:lvl5pPr>
            <a:lvl6pPr marL="2743200" lvl="5" indent="-228600" algn="l">
              <a:lnSpc>
                <a:spcPct val="100000"/>
              </a:lnSpc>
              <a:spcBef>
                <a:spcPts val="320"/>
              </a:spcBef>
              <a:spcAft>
                <a:spcPts val="0"/>
              </a:spcAft>
              <a:buClr>
                <a:schemeClr val="dk1"/>
              </a:buClr>
              <a:buSzPts val="1600"/>
              <a:buNone/>
              <a:defRPr sz="1600" b="1"/>
            </a:lvl6pPr>
            <a:lvl7pPr marL="3200400" lvl="6" indent="-228600" algn="l">
              <a:lnSpc>
                <a:spcPct val="100000"/>
              </a:lnSpc>
              <a:spcBef>
                <a:spcPts val="320"/>
              </a:spcBef>
              <a:spcAft>
                <a:spcPts val="0"/>
              </a:spcAft>
              <a:buClr>
                <a:schemeClr val="dk1"/>
              </a:buClr>
              <a:buSzPts val="1600"/>
              <a:buNone/>
              <a:defRPr sz="1600" b="1"/>
            </a:lvl7pPr>
            <a:lvl8pPr marL="3657600" lvl="7" indent="-228600" algn="l">
              <a:lnSpc>
                <a:spcPct val="100000"/>
              </a:lnSpc>
              <a:spcBef>
                <a:spcPts val="320"/>
              </a:spcBef>
              <a:spcAft>
                <a:spcPts val="0"/>
              </a:spcAft>
              <a:buClr>
                <a:schemeClr val="dk1"/>
              </a:buClr>
              <a:buSzPts val="1600"/>
              <a:buNone/>
              <a:defRPr sz="1600" b="1"/>
            </a:lvl8pPr>
            <a:lvl9pPr marL="4114800" lvl="8" indent="-228600" algn="l">
              <a:lnSpc>
                <a:spcPct val="100000"/>
              </a:lnSpc>
              <a:spcBef>
                <a:spcPts val="320"/>
              </a:spcBef>
              <a:spcAft>
                <a:spcPts val="0"/>
              </a:spcAft>
              <a:buClr>
                <a:schemeClr val="dk1"/>
              </a:buClr>
              <a:buSzPts val="1600"/>
              <a:buNone/>
              <a:defRPr sz="1600" b="1"/>
            </a:lvl9pPr>
          </a:lstStyle>
          <a:p>
            <a:endParaRPr/>
          </a:p>
        </p:txBody>
      </p:sp>
      <p:sp>
        <p:nvSpPr>
          <p:cNvPr id="45" name="Google Shape;45;p16"/>
          <p:cNvSpPr txBox="1">
            <a:spLocks noGrp="1"/>
          </p:cNvSpPr>
          <p:nvPr>
            <p:ph type="body" idx="4"/>
          </p:nvPr>
        </p:nvSpPr>
        <p:spPr>
          <a:xfrm>
            <a:off x="4645025" y="2174875"/>
            <a:ext cx="4041775" cy="3951288"/>
          </a:xfrm>
          <a:prstGeom prst="rect">
            <a:avLst/>
          </a:prstGeom>
          <a:noFill/>
          <a:ln>
            <a:noFill/>
          </a:ln>
        </p:spPr>
        <p:txBody>
          <a:bodyPr spcFirstLastPara="1" wrap="square" lIns="91425" tIns="45700" rIns="91425" bIns="45700" anchor="t" anchorCtr="0">
            <a:normAutofit/>
          </a:bodyPr>
          <a:lstStyle>
            <a:lvl1pPr marL="457200" lvl="0" indent="-381000" algn="l">
              <a:lnSpc>
                <a:spcPct val="100000"/>
              </a:lnSpc>
              <a:spcBef>
                <a:spcPts val="480"/>
              </a:spcBef>
              <a:spcAft>
                <a:spcPts val="0"/>
              </a:spcAft>
              <a:buClr>
                <a:schemeClr val="dk1"/>
              </a:buClr>
              <a:buSzPts val="2400"/>
              <a:buChar char="•"/>
              <a:defRPr sz="2400"/>
            </a:lvl1pPr>
            <a:lvl2pPr marL="914400" lvl="1" indent="-355600" algn="l">
              <a:lnSpc>
                <a:spcPct val="100000"/>
              </a:lnSpc>
              <a:spcBef>
                <a:spcPts val="400"/>
              </a:spcBef>
              <a:spcAft>
                <a:spcPts val="0"/>
              </a:spcAft>
              <a:buClr>
                <a:schemeClr val="dk1"/>
              </a:buClr>
              <a:buSzPts val="2000"/>
              <a:buChar char="–"/>
              <a:defRPr sz="2000"/>
            </a:lvl2pPr>
            <a:lvl3pPr marL="1371600" lvl="2" indent="-342900" algn="l">
              <a:lnSpc>
                <a:spcPct val="100000"/>
              </a:lnSpc>
              <a:spcBef>
                <a:spcPts val="360"/>
              </a:spcBef>
              <a:spcAft>
                <a:spcPts val="0"/>
              </a:spcAft>
              <a:buClr>
                <a:schemeClr val="dk1"/>
              </a:buClr>
              <a:buSzPts val="1800"/>
              <a:buChar char="•"/>
              <a:defRPr sz="1800"/>
            </a:lvl3pPr>
            <a:lvl4pPr marL="1828800" lvl="3" indent="-330200" algn="l">
              <a:lnSpc>
                <a:spcPct val="100000"/>
              </a:lnSpc>
              <a:spcBef>
                <a:spcPts val="320"/>
              </a:spcBef>
              <a:spcAft>
                <a:spcPts val="0"/>
              </a:spcAft>
              <a:buClr>
                <a:schemeClr val="dk1"/>
              </a:buClr>
              <a:buSzPts val="1600"/>
              <a:buChar char="–"/>
              <a:defRPr sz="1600"/>
            </a:lvl4pPr>
            <a:lvl5pPr marL="2286000" lvl="4" indent="-330200" algn="l">
              <a:lnSpc>
                <a:spcPct val="100000"/>
              </a:lnSpc>
              <a:spcBef>
                <a:spcPts val="320"/>
              </a:spcBef>
              <a:spcAft>
                <a:spcPts val="0"/>
              </a:spcAft>
              <a:buClr>
                <a:schemeClr val="dk1"/>
              </a:buClr>
              <a:buSzPts val="1600"/>
              <a:buChar char="»"/>
              <a:defRPr sz="1600"/>
            </a:lvl5pPr>
            <a:lvl6pPr marL="2743200" lvl="5" indent="-330200" algn="l">
              <a:lnSpc>
                <a:spcPct val="100000"/>
              </a:lnSpc>
              <a:spcBef>
                <a:spcPts val="320"/>
              </a:spcBef>
              <a:spcAft>
                <a:spcPts val="0"/>
              </a:spcAft>
              <a:buClr>
                <a:schemeClr val="dk1"/>
              </a:buClr>
              <a:buSzPts val="1600"/>
              <a:buChar char="•"/>
              <a:defRPr sz="1600"/>
            </a:lvl6pPr>
            <a:lvl7pPr marL="3200400" lvl="6" indent="-330200" algn="l">
              <a:lnSpc>
                <a:spcPct val="100000"/>
              </a:lnSpc>
              <a:spcBef>
                <a:spcPts val="320"/>
              </a:spcBef>
              <a:spcAft>
                <a:spcPts val="0"/>
              </a:spcAft>
              <a:buClr>
                <a:schemeClr val="dk1"/>
              </a:buClr>
              <a:buSzPts val="1600"/>
              <a:buChar char="•"/>
              <a:defRPr sz="1600"/>
            </a:lvl7pPr>
            <a:lvl8pPr marL="3657600" lvl="7" indent="-330200" algn="l">
              <a:lnSpc>
                <a:spcPct val="100000"/>
              </a:lnSpc>
              <a:spcBef>
                <a:spcPts val="320"/>
              </a:spcBef>
              <a:spcAft>
                <a:spcPts val="0"/>
              </a:spcAft>
              <a:buClr>
                <a:schemeClr val="dk1"/>
              </a:buClr>
              <a:buSzPts val="1600"/>
              <a:buChar char="•"/>
              <a:defRPr sz="1600"/>
            </a:lvl8pPr>
            <a:lvl9pPr marL="4114800" lvl="8" indent="-330200" algn="l">
              <a:lnSpc>
                <a:spcPct val="100000"/>
              </a:lnSpc>
              <a:spcBef>
                <a:spcPts val="320"/>
              </a:spcBef>
              <a:spcAft>
                <a:spcPts val="0"/>
              </a:spcAft>
              <a:buClr>
                <a:schemeClr val="dk1"/>
              </a:buClr>
              <a:buSzPts val="1600"/>
              <a:buChar char="•"/>
              <a:defRPr sz="1600"/>
            </a:lvl9pPr>
          </a:lstStyle>
          <a:p>
            <a:endParaRPr/>
          </a:p>
        </p:txBody>
      </p:sp>
      <p:sp>
        <p:nvSpPr>
          <p:cNvPr id="46" name="Google Shape;46;p16"/>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7" name="Google Shape;47;p16"/>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8" name="Google Shape;48;p16"/>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9"/>
        <p:cNvGrpSpPr/>
        <p:nvPr/>
      </p:nvGrpSpPr>
      <p:grpSpPr>
        <a:xfrm>
          <a:off x="0" y="0"/>
          <a:ext cx="0" cy="0"/>
          <a:chOff x="0" y="0"/>
          <a:chExt cx="0" cy="0"/>
        </a:xfrm>
      </p:grpSpPr>
      <p:sp>
        <p:nvSpPr>
          <p:cNvPr id="50" name="Google Shape;50;p17"/>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1" name="Google Shape;51;p17"/>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2" name="Google Shape;52;p17"/>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3" name="Google Shape;53;p17"/>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4"/>
        <p:cNvGrpSpPr/>
        <p:nvPr/>
      </p:nvGrpSpPr>
      <p:grpSpPr>
        <a:xfrm>
          <a:off x="0" y="0"/>
          <a:ext cx="0" cy="0"/>
          <a:chOff x="0" y="0"/>
          <a:chExt cx="0" cy="0"/>
        </a:xfrm>
      </p:grpSpPr>
      <p:sp>
        <p:nvSpPr>
          <p:cNvPr id="55" name="Google Shape;55;p18"/>
          <p:cNvSpPr txBox="1">
            <a:spLocks noGrp="1"/>
          </p:cNvSpPr>
          <p:nvPr>
            <p:ph type="title"/>
          </p:nvPr>
        </p:nvSpPr>
        <p:spPr>
          <a:xfrm>
            <a:off x="457200" y="273050"/>
            <a:ext cx="3008313" cy="1162050"/>
          </a:xfrm>
          <a:prstGeom prst="rect">
            <a:avLst/>
          </a:prstGeom>
          <a:noFill/>
          <a:ln>
            <a:noFill/>
          </a:ln>
        </p:spPr>
        <p:txBody>
          <a:bodyPr spcFirstLastPara="1" wrap="square" lIns="91425" tIns="45700" rIns="91425" bIns="45700" anchor="b" anchorCtr="0">
            <a:normAutofit/>
          </a:bodyPr>
          <a:lstStyle>
            <a:lvl1pPr lvl="0" algn="l">
              <a:lnSpc>
                <a:spcPct val="100000"/>
              </a:lnSpc>
              <a:spcBef>
                <a:spcPts val="0"/>
              </a:spcBef>
              <a:spcAft>
                <a:spcPts val="0"/>
              </a:spcAft>
              <a:buClr>
                <a:schemeClr val="dk1"/>
              </a:buClr>
              <a:buSzPts val="2000"/>
              <a:buFont typeface="Calibri"/>
              <a:buNone/>
              <a:defRPr sz="2000" b="1"/>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6" name="Google Shape;56;p18"/>
          <p:cNvSpPr txBox="1">
            <a:spLocks noGrp="1"/>
          </p:cNvSpPr>
          <p:nvPr>
            <p:ph type="body" idx="1"/>
          </p:nvPr>
        </p:nvSpPr>
        <p:spPr>
          <a:xfrm>
            <a:off x="3575050" y="273050"/>
            <a:ext cx="5111750" cy="5853113"/>
          </a:xfrm>
          <a:prstGeom prst="rect">
            <a:avLst/>
          </a:prstGeom>
          <a:noFill/>
          <a:ln>
            <a:noFill/>
          </a:ln>
        </p:spPr>
        <p:txBody>
          <a:bodyPr spcFirstLastPara="1" wrap="square" lIns="91425" tIns="45700" rIns="91425" bIns="45700" anchor="t" anchorCtr="0">
            <a:normAutofit/>
          </a:bodyPr>
          <a:lstStyle>
            <a:lvl1pPr marL="457200" lvl="0" indent="-431800" algn="l">
              <a:lnSpc>
                <a:spcPct val="100000"/>
              </a:lnSpc>
              <a:spcBef>
                <a:spcPts val="640"/>
              </a:spcBef>
              <a:spcAft>
                <a:spcPts val="0"/>
              </a:spcAft>
              <a:buClr>
                <a:schemeClr val="dk1"/>
              </a:buClr>
              <a:buSzPts val="3200"/>
              <a:buChar char="•"/>
              <a:defRPr sz="3200"/>
            </a:lvl1pPr>
            <a:lvl2pPr marL="914400" lvl="1" indent="-406400" algn="l">
              <a:lnSpc>
                <a:spcPct val="100000"/>
              </a:lnSpc>
              <a:spcBef>
                <a:spcPts val="560"/>
              </a:spcBef>
              <a:spcAft>
                <a:spcPts val="0"/>
              </a:spcAft>
              <a:buClr>
                <a:schemeClr val="dk1"/>
              </a:buClr>
              <a:buSzPts val="2800"/>
              <a:buChar char="–"/>
              <a:defRPr sz="2800"/>
            </a:lvl2pPr>
            <a:lvl3pPr marL="1371600" lvl="2" indent="-381000" algn="l">
              <a:lnSpc>
                <a:spcPct val="100000"/>
              </a:lnSpc>
              <a:spcBef>
                <a:spcPts val="480"/>
              </a:spcBef>
              <a:spcAft>
                <a:spcPts val="0"/>
              </a:spcAft>
              <a:buClr>
                <a:schemeClr val="dk1"/>
              </a:buClr>
              <a:buSzPts val="2400"/>
              <a:buChar char="•"/>
              <a:defRPr sz="2400"/>
            </a:lvl3pPr>
            <a:lvl4pPr marL="1828800" lvl="3" indent="-355600" algn="l">
              <a:lnSpc>
                <a:spcPct val="100000"/>
              </a:lnSpc>
              <a:spcBef>
                <a:spcPts val="400"/>
              </a:spcBef>
              <a:spcAft>
                <a:spcPts val="0"/>
              </a:spcAft>
              <a:buClr>
                <a:schemeClr val="dk1"/>
              </a:buClr>
              <a:buSzPts val="2000"/>
              <a:buChar char="–"/>
              <a:defRPr sz="2000"/>
            </a:lvl4pPr>
            <a:lvl5pPr marL="2286000" lvl="4" indent="-355600" algn="l">
              <a:lnSpc>
                <a:spcPct val="100000"/>
              </a:lnSpc>
              <a:spcBef>
                <a:spcPts val="400"/>
              </a:spcBef>
              <a:spcAft>
                <a:spcPts val="0"/>
              </a:spcAft>
              <a:buClr>
                <a:schemeClr val="dk1"/>
              </a:buClr>
              <a:buSzPts val="2000"/>
              <a:buChar char="»"/>
              <a:defRPr sz="2000"/>
            </a:lvl5pPr>
            <a:lvl6pPr marL="2743200" lvl="5" indent="-355600" algn="l">
              <a:lnSpc>
                <a:spcPct val="100000"/>
              </a:lnSpc>
              <a:spcBef>
                <a:spcPts val="400"/>
              </a:spcBef>
              <a:spcAft>
                <a:spcPts val="0"/>
              </a:spcAft>
              <a:buClr>
                <a:schemeClr val="dk1"/>
              </a:buClr>
              <a:buSzPts val="2000"/>
              <a:buChar char="•"/>
              <a:defRPr sz="2000"/>
            </a:lvl6pPr>
            <a:lvl7pPr marL="3200400" lvl="6" indent="-355600" algn="l">
              <a:lnSpc>
                <a:spcPct val="100000"/>
              </a:lnSpc>
              <a:spcBef>
                <a:spcPts val="400"/>
              </a:spcBef>
              <a:spcAft>
                <a:spcPts val="0"/>
              </a:spcAft>
              <a:buClr>
                <a:schemeClr val="dk1"/>
              </a:buClr>
              <a:buSzPts val="2000"/>
              <a:buChar char="•"/>
              <a:defRPr sz="2000"/>
            </a:lvl7pPr>
            <a:lvl8pPr marL="3657600" lvl="7" indent="-355600" algn="l">
              <a:lnSpc>
                <a:spcPct val="100000"/>
              </a:lnSpc>
              <a:spcBef>
                <a:spcPts val="400"/>
              </a:spcBef>
              <a:spcAft>
                <a:spcPts val="0"/>
              </a:spcAft>
              <a:buClr>
                <a:schemeClr val="dk1"/>
              </a:buClr>
              <a:buSzPts val="2000"/>
              <a:buChar char="•"/>
              <a:defRPr sz="2000"/>
            </a:lvl8pPr>
            <a:lvl9pPr marL="4114800" lvl="8" indent="-355600" algn="l">
              <a:lnSpc>
                <a:spcPct val="100000"/>
              </a:lnSpc>
              <a:spcBef>
                <a:spcPts val="400"/>
              </a:spcBef>
              <a:spcAft>
                <a:spcPts val="0"/>
              </a:spcAft>
              <a:buClr>
                <a:schemeClr val="dk1"/>
              </a:buClr>
              <a:buSzPts val="2000"/>
              <a:buChar char="•"/>
              <a:defRPr sz="2000"/>
            </a:lvl9pPr>
          </a:lstStyle>
          <a:p>
            <a:endParaRPr/>
          </a:p>
        </p:txBody>
      </p:sp>
      <p:sp>
        <p:nvSpPr>
          <p:cNvPr id="57" name="Google Shape;57;p18"/>
          <p:cNvSpPr txBox="1">
            <a:spLocks noGrp="1"/>
          </p:cNvSpPr>
          <p:nvPr>
            <p:ph type="body" idx="2"/>
          </p:nvPr>
        </p:nvSpPr>
        <p:spPr>
          <a:xfrm>
            <a:off x="457200" y="1435100"/>
            <a:ext cx="3008313" cy="4691063"/>
          </a:xfrm>
          <a:prstGeom prst="rect">
            <a:avLst/>
          </a:prstGeom>
          <a:noFill/>
          <a:ln>
            <a:noFill/>
          </a:ln>
        </p:spPr>
        <p:txBody>
          <a:bodyPr spcFirstLastPara="1" wrap="square" lIns="91425" tIns="45700" rIns="91425" bIns="45700" anchor="t" anchorCtr="0">
            <a:normAutofit/>
          </a:bodyPr>
          <a:lstStyle>
            <a:lvl1pPr marL="457200" lvl="0" indent="-228600" algn="l">
              <a:lnSpc>
                <a:spcPct val="100000"/>
              </a:lnSpc>
              <a:spcBef>
                <a:spcPts val="280"/>
              </a:spcBef>
              <a:spcAft>
                <a:spcPts val="0"/>
              </a:spcAft>
              <a:buClr>
                <a:schemeClr val="dk1"/>
              </a:buClr>
              <a:buSzPts val="1400"/>
              <a:buNone/>
              <a:defRPr sz="1400"/>
            </a:lvl1pPr>
            <a:lvl2pPr marL="914400" lvl="1" indent="-228600" algn="l">
              <a:lnSpc>
                <a:spcPct val="100000"/>
              </a:lnSpc>
              <a:spcBef>
                <a:spcPts val="240"/>
              </a:spcBef>
              <a:spcAft>
                <a:spcPts val="0"/>
              </a:spcAft>
              <a:buClr>
                <a:schemeClr val="dk1"/>
              </a:buClr>
              <a:buSzPts val="1200"/>
              <a:buNone/>
              <a:defRPr sz="1200"/>
            </a:lvl2pPr>
            <a:lvl3pPr marL="1371600" lvl="2" indent="-228600" algn="l">
              <a:lnSpc>
                <a:spcPct val="100000"/>
              </a:lnSpc>
              <a:spcBef>
                <a:spcPts val="200"/>
              </a:spcBef>
              <a:spcAft>
                <a:spcPts val="0"/>
              </a:spcAft>
              <a:buClr>
                <a:schemeClr val="dk1"/>
              </a:buClr>
              <a:buSzPts val="1000"/>
              <a:buNone/>
              <a:defRPr sz="1000"/>
            </a:lvl3pPr>
            <a:lvl4pPr marL="1828800" lvl="3" indent="-228600" algn="l">
              <a:lnSpc>
                <a:spcPct val="100000"/>
              </a:lnSpc>
              <a:spcBef>
                <a:spcPts val="180"/>
              </a:spcBef>
              <a:spcAft>
                <a:spcPts val="0"/>
              </a:spcAft>
              <a:buClr>
                <a:schemeClr val="dk1"/>
              </a:buClr>
              <a:buSzPts val="900"/>
              <a:buNone/>
              <a:defRPr sz="900"/>
            </a:lvl4pPr>
            <a:lvl5pPr marL="2286000" lvl="4" indent="-228600" algn="l">
              <a:lnSpc>
                <a:spcPct val="100000"/>
              </a:lnSpc>
              <a:spcBef>
                <a:spcPts val="180"/>
              </a:spcBef>
              <a:spcAft>
                <a:spcPts val="0"/>
              </a:spcAft>
              <a:buClr>
                <a:schemeClr val="dk1"/>
              </a:buClr>
              <a:buSzPts val="900"/>
              <a:buNone/>
              <a:defRPr sz="900"/>
            </a:lvl5pPr>
            <a:lvl6pPr marL="2743200" lvl="5" indent="-228600" algn="l">
              <a:lnSpc>
                <a:spcPct val="100000"/>
              </a:lnSpc>
              <a:spcBef>
                <a:spcPts val="180"/>
              </a:spcBef>
              <a:spcAft>
                <a:spcPts val="0"/>
              </a:spcAft>
              <a:buClr>
                <a:schemeClr val="dk1"/>
              </a:buClr>
              <a:buSzPts val="900"/>
              <a:buNone/>
              <a:defRPr sz="900"/>
            </a:lvl6pPr>
            <a:lvl7pPr marL="3200400" lvl="6" indent="-228600" algn="l">
              <a:lnSpc>
                <a:spcPct val="100000"/>
              </a:lnSpc>
              <a:spcBef>
                <a:spcPts val="180"/>
              </a:spcBef>
              <a:spcAft>
                <a:spcPts val="0"/>
              </a:spcAft>
              <a:buClr>
                <a:schemeClr val="dk1"/>
              </a:buClr>
              <a:buSzPts val="900"/>
              <a:buNone/>
              <a:defRPr sz="900"/>
            </a:lvl7pPr>
            <a:lvl8pPr marL="3657600" lvl="7" indent="-228600" algn="l">
              <a:lnSpc>
                <a:spcPct val="100000"/>
              </a:lnSpc>
              <a:spcBef>
                <a:spcPts val="180"/>
              </a:spcBef>
              <a:spcAft>
                <a:spcPts val="0"/>
              </a:spcAft>
              <a:buClr>
                <a:schemeClr val="dk1"/>
              </a:buClr>
              <a:buSzPts val="900"/>
              <a:buNone/>
              <a:defRPr sz="900"/>
            </a:lvl8pPr>
            <a:lvl9pPr marL="4114800" lvl="8" indent="-228600" algn="l">
              <a:lnSpc>
                <a:spcPct val="100000"/>
              </a:lnSpc>
              <a:spcBef>
                <a:spcPts val="180"/>
              </a:spcBef>
              <a:spcAft>
                <a:spcPts val="0"/>
              </a:spcAft>
              <a:buClr>
                <a:schemeClr val="dk1"/>
              </a:buClr>
              <a:buSzPts val="900"/>
              <a:buNone/>
              <a:defRPr sz="900"/>
            </a:lvl9pPr>
          </a:lstStyle>
          <a:p>
            <a:endParaRPr/>
          </a:p>
        </p:txBody>
      </p:sp>
      <p:sp>
        <p:nvSpPr>
          <p:cNvPr id="58" name="Google Shape;58;p18"/>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9" name="Google Shape;59;p18"/>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0" name="Google Shape;60;p18"/>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1"/>
        <p:cNvGrpSpPr/>
        <p:nvPr/>
      </p:nvGrpSpPr>
      <p:grpSpPr>
        <a:xfrm>
          <a:off x="0" y="0"/>
          <a:ext cx="0" cy="0"/>
          <a:chOff x="0" y="0"/>
          <a:chExt cx="0" cy="0"/>
        </a:xfrm>
      </p:grpSpPr>
      <p:sp>
        <p:nvSpPr>
          <p:cNvPr id="62" name="Google Shape;62;p19"/>
          <p:cNvSpPr txBox="1">
            <a:spLocks noGrp="1"/>
          </p:cNvSpPr>
          <p:nvPr>
            <p:ph type="title"/>
          </p:nvPr>
        </p:nvSpPr>
        <p:spPr>
          <a:xfrm>
            <a:off x="1792288" y="4800600"/>
            <a:ext cx="5486400" cy="566738"/>
          </a:xfrm>
          <a:prstGeom prst="rect">
            <a:avLst/>
          </a:prstGeom>
          <a:noFill/>
          <a:ln>
            <a:noFill/>
          </a:ln>
        </p:spPr>
        <p:txBody>
          <a:bodyPr spcFirstLastPara="1" wrap="square" lIns="91425" tIns="45700" rIns="91425" bIns="45700" anchor="b" anchorCtr="0">
            <a:normAutofit/>
          </a:bodyPr>
          <a:lstStyle>
            <a:lvl1pPr lvl="0" algn="l">
              <a:lnSpc>
                <a:spcPct val="100000"/>
              </a:lnSpc>
              <a:spcBef>
                <a:spcPts val="0"/>
              </a:spcBef>
              <a:spcAft>
                <a:spcPts val="0"/>
              </a:spcAft>
              <a:buClr>
                <a:schemeClr val="dk1"/>
              </a:buClr>
              <a:buSzPts val="2000"/>
              <a:buFont typeface="Calibri"/>
              <a:buNone/>
              <a:defRPr sz="2000" b="1"/>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3" name="Google Shape;63;p19"/>
          <p:cNvSpPr>
            <a:spLocks noGrp="1"/>
          </p:cNvSpPr>
          <p:nvPr>
            <p:ph type="pic" idx="2"/>
          </p:nvPr>
        </p:nvSpPr>
        <p:spPr>
          <a:xfrm>
            <a:off x="1792288" y="612775"/>
            <a:ext cx="5486400" cy="4114800"/>
          </a:xfrm>
          <a:prstGeom prst="rect">
            <a:avLst/>
          </a:prstGeom>
          <a:noFill/>
          <a:ln>
            <a:noFill/>
          </a:ln>
        </p:spPr>
      </p:sp>
      <p:sp>
        <p:nvSpPr>
          <p:cNvPr id="64" name="Google Shape;64;p19"/>
          <p:cNvSpPr txBox="1">
            <a:spLocks noGrp="1"/>
          </p:cNvSpPr>
          <p:nvPr>
            <p:ph type="body" idx="1"/>
          </p:nvPr>
        </p:nvSpPr>
        <p:spPr>
          <a:xfrm>
            <a:off x="1792288" y="5367338"/>
            <a:ext cx="5486400" cy="804862"/>
          </a:xfrm>
          <a:prstGeom prst="rect">
            <a:avLst/>
          </a:prstGeom>
          <a:noFill/>
          <a:ln>
            <a:noFill/>
          </a:ln>
        </p:spPr>
        <p:txBody>
          <a:bodyPr spcFirstLastPara="1" wrap="square" lIns="91425" tIns="45700" rIns="91425" bIns="45700" anchor="t" anchorCtr="0">
            <a:normAutofit/>
          </a:bodyPr>
          <a:lstStyle>
            <a:lvl1pPr marL="457200" lvl="0" indent="-228600" algn="l">
              <a:lnSpc>
                <a:spcPct val="100000"/>
              </a:lnSpc>
              <a:spcBef>
                <a:spcPts val="280"/>
              </a:spcBef>
              <a:spcAft>
                <a:spcPts val="0"/>
              </a:spcAft>
              <a:buClr>
                <a:schemeClr val="dk1"/>
              </a:buClr>
              <a:buSzPts val="1400"/>
              <a:buNone/>
              <a:defRPr sz="1400"/>
            </a:lvl1pPr>
            <a:lvl2pPr marL="914400" lvl="1" indent="-228600" algn="l">
              <a:lnSpc>
                <a:spcPct val="100000"/>
              </a:lnSpc>
              <a:spcBef>
                <a:spcPts val="240"/>
              </a:spcBef>
              <a:spcAft>
                <a:spcPts val="0"/>
              </a:spcAft>
              <a:buClr>
                <a:schemeClr val="dk1"/>
              </a:buClr>
              <a:buSzPts val="1200"/>
              <a:buNone/>
              <a:defRPr sz="1200"/>
            </a:lvl2pPr>
            <a:lvl3pPr marL="1371600" lvl="2" indent="-228600" algn="l">
              <a:lnSpc>
                <a:spcPct val="100000"/>
              </a:lnSpc>
              <a:spcBef>
                <a:spcPts val="200"/>
              </a:spcBef>
              <a:spcAft>
                <a:spcPts val="0"/>
              </a:spcAft>
              <a:buClr>
                <a:schemeClr val="dk1"/>
              </a:buClr>
              <a:buSzPts val="1000"/>
              <a:buNone/>
              <a:defRPr sz="1000"/>
            </a:lvl3pPr>
            <a:lvl4pPr marL="1828800" lvl="3" indent="-228600" algn="l">
              <a:lnSpc>
                <a:spcPct val="100000"/>
              </a:lnSpc>
              <a:spcBef>
                <a:spcPts val="180"/>
              </a:spcBef>
              <a:spcAft>
                <a:spcPts val="0"/>
              </a:spcAft>
              <a:buClr>
                <a:schemeClr val="dk1"/>
              </a:buClr>
              <a:buSzPts val="900"/>
              <a:buNone/>
              <a:defRPr sz="900"/>
            </a:lvl4pPr>
            <a:lvl5pPr marL="2286000" lvl="4" indent="-228600" algn="l">
              <a:lnSpc>
                <a:spcPct val="100000"/>
              </a:lnSpc>
              <a:spcBef>
                <a:spcPts val="180"/>
              </a:spcBef>
              <a:spcAft>
                <a:spcPts val="0"/>
              </a:spcAft>
              <a:buClr>
                <a:schemeClr val="dk1"/>
              </a:buClr>
              <a:buSzPts val="900"/>
              <a:buNone/>
              <a:defRPr sz="900"/>
            </a:lvl5pPr>
            <a:lvl6pPr marL="2743200" lvl="5" indent="-228600" algn="l">
              <a:lnSpc>
                <a:spcPct val="100000"/>
              </a:lnSpc>
              <a:spcBef>
                <a:spcPts val="180"/>
              </a:spcBef>
              <a:spcAft>
                <a:spcPts val="0"/>
              </a:spcAft>
              <a:buClr>
                <a:schemeClr val="dk1"/>
              </a:buClr>
              <a:buSzPts val="900"/>
              <a:buNone/>
              <a:defRPr sz="900"/>
            </a:lvl6pPr>
            <a:lvl7pPr marL="3200400" lvl="6" indent="-228600" algn="l">
              <a:lnSpc>
                <a:spcPct val="100000"/>
              </a:lnSpc>
              <a:spcBef>
                <a:spcPts val="180"/>
              </a:spcBef>
              <a:spcAft>
                <a:spcPts val="0"/>
              </a:spcAft>
              <a:buClr>
                <a:schemeClr val="dk1"/>
              </a:buClr>
              <a:buSzPts val="900"/>
              <a:buNone/>
              <a:defRPr sz="900"/>
            </a:lvl7pPr>
            <a:lvl8pPr marL="3657600" lvl="7" indent="-228600" algn="l">
              <a:lnSpc>
                <a:spcPct val="100000"/>
              </a:lnSpc>
              <a:spcBef>
                <a:spcPts val="180"/>
              </a:spcBef>
              <a:spcAft>
                <a:spcPts val="0"/>
              </a:spcAft>
              <a:buClr>
                <a:schemeClr val="dk1"/>
              </a:buClr>
              <a:buSzPts val="900"/>
              <a:buNone/>
              <a:defRPr sz="900"/>
            </a:lvl8pPr>
            <a:lvl9pPr marL="4114800" lvl="8" indent="-228600" algn="l">
              <a:lnSpc>
                <a:spcPct val="100000"/>
              </a:lnSpc>
              <a:spcBef>
                <a:spcPts val="180"/>
              </a:spcBef>
              <a:spcAft>
                <a:spcPts val="0"/>
              </a:spcAft>
              <a:buClr>
                <a:schemeClr val="dk1"/>
              </a:buClr>
              <a:buSzPts val="900"/>
              <a:buNone/>
              <a:defRPr sz="900"/>
            </a:lvl9pPr>
          </a:lstStyle>
          <a:p>
            <a:endParaRPr/>
          </a:p>
        </p:txBody>
      </p:sp>
      <p:sp>
        <p:nvSpPr>
          <p:cNvPr id="65" name="Google Shape;65;p19"/>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6" name="Google Shape;66;p19"/>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7" name="Google Shape;67;p19"/>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0"/>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marR="0" lvl="0" algn="ctr" rtl="0">
              <a:lnSpc>
                <a:spcPct val="10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7" name="Google Shape;7;p10"/>
          <p:cNvSpPr txBox="1">
            <a:spLocks noGrp="1"/>
          </p:cNvSpPr>
          <p:nvPr>
            <p:ph type="body" idx="1"/>
          </p:nvPr>
        </p:nvSpPr>
        <p:spPr>
          <a:xfrm>
            <a:off x="457200" y="1600200"/>
            <a:ext cx="8229600" cy="4525963"/>
          </a:xfrm>
          <a:prstGeom prst="rect">
            <a:avLst/>
          </a:prstGeom>
          <a:noFill/>
          <a:ln>
            <a:noFill/>
          </a:ln>
        </p:spPr>
        <p:txBody>
          <a:bodyPr spcFirstLastPara="1" wrap="square" lIns="91425" tIns="45700" rIns="91425" bIns="45700" anchor="t" anchorCtr="0">
            <a:normAutofit/>
          </a:bodyPr>
          <a:lstStyle>
            <a:lvl1pPr marL="457200" marR="0" lvl="0" indent="-431800" algn="l" rtl="0">
              <a:lnSpc>
                <a:spcPct val="100000"/>
              </a:lnSpc>
              <a:spcBef>
                <a:spcPts val="640"/>
              </a:spcBef>
              <a:spcAft>
                <a:spcPts val="0"/>
              </a:spcAft>
              <a:buClr>
                <a:schemeClr val="dk1"/>
              </a:buClr>
              <a:buSzPts val="3200"/>
              <a:buFont typeface="Arial"/>
              <a:buChar char="•"/>
              <a:defRPr sz="3200" b="0" i="0" u="none" strike="noStrike" cap="none">
                <a:solidFill>
                  <a:schemeClr val="dk1"/>
                </a:solidFill>
                <a:latin typeface="Calibri"/>
                <a:ea typeface="Calibri"/>
                <a:cs typeface="Calibri"/>
                <a:sym typeface="Calibri"/>
              </a:defRPr>
            </a:lvl1pPr>
            <a:lvl2pPr marL="914400" marR="0" lvl="1" indent="-406400" algn="l" rtl="0">
              <a:lnSpc>
                <a:spcPct val="100000"/>
              </a:lnSpc>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lnSpc>
                <a:spcPct val="100000"/>
              </a:lnSpc>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8" name="Google Shape;8;p10"/>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9" name="Google Shape;9;p10"/>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0" name="Google Shape;10;p10"/>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hyperlink" Target="https://creativecommons.org/licenses/by/4.0/" TargetMode="External"/><Relationship Id="rId13" Type="http://schemas.openxmlformats.org/officeDocument/2006/relationships/image" Target="../media/image10.png"/><Relationship Id="rId3" Type="http://schemas.openxmlformats.org/officeDocument/2006/relationships/image" Target="../media/image1.png"/><Relationship Id="rId7" Type="http://schemas.openxmlformats.org/officeDocument/2006/relationships/image" Target="../media/image5.png"/><Relationship Id="rId12" Type="http://schemas.openxmlformats.org/officeDocument/2006/relationships/image" Target="../media/image9.png"/><Relationship Id="rId2" Type="http://schemas.openxmlformats.org/officeDocument/2006/relationships/notesSlide" Target="../notesSlides/notesSlide1.xml"/><Relationship Id="rId16" Type="http://schemas.openxmlformats.org/officeDocument/2006/relationships/image" Target="../media/image13.png"/><Relationship Id="rId1" Type="http://schemas.openxmlformats.org/officeDocument/2006/relationships/slideLayout" Target="../slideLayouts/slideLayout1.xml"/><Relationship Id="rId6" Type="http://schemas.openxmlformats.org/officeDocument/2006/relationships/image" Target="../media/image4.png"/><Relationship Id="rId11" Type="http://schemas.openxmlformats.org/officeDocument/2006/relationships/image" Target="../media/image8.png"/><Relationship Id="rId5" Type="http://schemas.openxmlformats.org/officeDocument/2006/relationships/image" Target="../media/image3.png"/><Relationship Id="rId15" Type="http://schemas.openxmlformats.org/officeDocument/2006/relationships/image" Target="../media/image12.png"/><Relationship Id="rId10" Type="http://schemas.openxmlformats.org/officeDocument/2006/relationships/image" Target="../media/image7.png"/><Relationship Id="rId4" Type="http://schemas.openxmlformats.org/officeDocument/2006/relationships/image" Target="../media/image2.jpg"/><Relationship Id="rId9" Type="http://schemas.openxmlformats.org/officeDocument/2006/relationships/image" Target="../media/image6.png"/><Relationship Id="rId14" Type="http://schemas.openxmlformats.org/officeDocument/2006/relationships/image" Target="../media/image11.png"/></Relationships>
</file>

<file path=ppt/slides/_rels/slide10.xml.rels><?xml version="1.0" encoding="UTF-8" standalone="yes"?>
<Relationships xmlns="http://schemas.openxmlformats.org/package/2006/relationships"><Relationship Id="rId8" Type="http://schemas.openxmlformats.org/officeDocument/2006/relationships/image" Target="../media/image32.png"/><Relationship Id="rId13" Type="http://schemas.openxmlformats.org/officeDocument/2006/relationships/image" Target="../media/image16.png"/><Relationship Id="rId3" Type="http://schemas.openxmlformats.org/officeDocument/2006/relationships/image" Target="../media/image22.png"/><Relationship Id="rId7" Type="http://schemas.openxmlformats.org/officeDocument/2006/relationships/image" Target="../media/image31.png"/><Relationship Id="rId12" Type="http://schemas.openxmlformats.org/officeDocument/2006/relationships/image" Target="../media/image15.png"/><Relationship Id="rId2" Type="http://schemas.openxmlformats.org/officeDocument/2006/relationships/notesSlide" Target="../notesSlides/notesSlide10.xml"/><Relationship Id="rId1" Type="http://schemas.openxmlformats.org/officeDocument/2006/relationships/slideLayout" Target="../slideLayouts/slideLayout1.xml"/><Relationship Id="rId6" Type="http://schemas.openxmlformats.org/officeDocument/2006/relationships/image" Target="../media/image30.png"/><Relationship Id="rId11" Type="http://schemas.openxmlformats.org/officeDocument/2006/relationships/image" Target="../media/image19.png"/><Relationship Id="rId5" Type="http://schemas.openxmlformats.org/officeDocument/2006/relationships/image" Target="../media/image29.png"/><Relationship Id="rId10" Type="http://schemas.openxmlformats.org/officeDocument/2006/relationships/image" Target="../media/image18.png"/><Relationship Id="rId4" Type="http://schemas.openxmlformats.org/officeDocument/2006/relationships/image" Target="../media/image28.png"/><Relationship Id="rId9" Type="http://schemas.openxmlformats.org/officeDocument/2006/relationships/image" Target="../media/image33.png"/></Relationships>
</file>

<file path=ppt/slides/_rels/slide11.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11.xml"/><Relationship Id="rId1" Type="http://schemas.openxmlformats.org/officeDocument/2006/relationships/slideLayout" Target="../slideLayouts/slideLayout1.xml"/><Relationship Id="rId5" Type="http://schemas.openxmlformats.org/officeDocument/2006/relationships/image" Target="../media/image40.png"/><Relationship Id="rId4" Type="http://schemas.openxmlformats.org/officeDocument/2006/relationships/image" Target="../media/image39.png"/></Relationships>
</file>

<file path=ppt/slides/_rels/slide12.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12.xml"/><Relationship Id="rId1" Type="http://schemas.openxmlformats.org/officeDocument/2006/relationships/slideLayout" Target="../slideLayouts/slideLayout1.xml"/><Relationship Id="rId6" Type="http://schemas.openxmlformats.org/officeDocument/2006/relationships/image" Target="../media/image40.png"/><Relationship Id="rId5" Type="http://schemas.openxmlformats.org/officeDocument/2006/relationships/image" Target="../media/image15.png"/><Relationship Id="rId4" Type="http://schemas.openxmlformats.org/officeDocument/2006/relationships/image" Target="../media/image1.png"/></Relationships>
</file>

<file path=ppt/slides/_rels/slide13.xml.rels><?xml version="1.0" encoding="UTF-8" standalone="yes"?>
<Relationships xmlns="http://schemas.openxmlformats.org/package/2006/relationships"><Relationship Id="rId8" Type="http://schemas.openxmlformats.org/officeDocument/2006/relationships/image" Target="../media/image32.png"/><Relationship Id="rId13" Type="http://schemas.openxmlformats.org/officeDocument/2006/relationships/image" Target="../media/image16.png"/><Relationship Id="rId3" Type="http://schemas.openxmlformats.org/officeDocument/2006/relationships/image" Target="../media/image22.png"/><Relationship Id="rId7" Type="http://schemas.openxmlformats.org/officeDocument/2006/relationships/image" Target="../media/image31.png"/><Relationship Id="rId12" Type="http://schemas.openxmlformats.org/officeDocument/2006/relationships/image" Target="../media/image15.png"/><Relationship Id="rId2" Type="http://schemas.openxmlformats.org/officeDocument/2006/relationships/notesSlide" Target="../notesSlides/notesSlide13.xml"/><Relationship Id="rId1" Type="http://schemas.openxmlformats.org/officeDocument/2006/relationships/slideLayout" Target="../slideLayouts/slideLayout1.xml"/><Relationship Id="rId6" Type="http://schemas.openxmlformats.org/officeDocument/2006/relationships/image" Target="../media/image30.png"/><Relationship Id="rId11" Type="http://schemas.openxmlformats.org/officeDocument/2006/relationships/image" Target="../media/image19.png"/><Relationship Id="rId5" Type="http://schemas.openxmlformats.org/officeDocument/2006/relationships/image" Target="../media/image29.png"/><Relationship Id="rId10" Type="http://schemas.openxmlformats.org/officeDocument/2006/relationships/image" Target="../media/image18.png"/><Relationship Id="rId4" Type="http://schemas.openxmlformats.org/officeDocument/2006/relationships/image" Target="../media/image28.png"/><Relationship Id="rId9" Type="http://schemas.openxmlformats.org/officeDocument/2006/relationships/image" Target="../media/image33.png"/></Relationships>
</file>

<file path=ppt/slides/_rels/slide14.xml.rels><?xml version="1.0" encoding="UTF-8" standalone="yes"?>
<Relationships xmlns="http://schemas.openxmlformats.org/package/2006/relationships"><Relationship Id="rId3" Type="http://schemas.openxmlformats.org/officeDocument/2006/relationships/image" Target="../media/image41.jpg"/><Relationship Id="rId2" Type="http://schemas.openxmlformats.org/officeDocument/2006/relationships/notesSlide" Target="../notesSlides/notesSlide14.xml"/><Relationship Id="rId1" Type="http://schemas.openxmlformats.org/officeDocument/2006/relationships/slideLayout" Target="../slideLayouts/slideLayout1.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png"/></Relationships>
</file>

<file path=ppt/slides/_rels/slide15.xml.rels><?xml version="1.0" encoding="UTF-8" standalone="yes"?>
<Relationships xmlns="http://schemas.openxmlformats.org/package/2006/relationships"><Relationship Id="rId8" Type="http://schemas.openxmlformats.org/officeDocument/2006/relationships/image" Target="../media/image42.png"/><Relationship Id="rId3" Type="http://schemas.openxmlformats.org/officeDocument/2006/relationships/image" Target="../media/image18.png"/><Relationship Id="rId7" Type="http://schemas.openxmlformats.org/officeDocument/2006/relationships/image" Target="../media/image16.png"/><Relationship Id="rId2" Type="http://schemas.openxmlformats.org/officeDocument/2006/relationships/notesSlide" Target="../notesSlides/notesSlide15.xml"/><Relationship Id="rId1" Type="http://schemas.openxmlformats.org/officeDocument/2006/relationships/slideLayout" Target="../slideLayouts/slideLayout1.xml"/><Relationship Id="rId6" Type="http://schemas.openxmlformats.org/officeDocument/2006/relationships/image" Target="../media/image15.png"/><Relationship Id="rId5" Type="http://schemas.openxmlformats.org/officeDocument/2006/relationships/hyperlink" Target="https://www.youtube.com/watch?v=RCHETWoXD_E" TargetMode="External"/><Relationship Id="rId4" Type="http://schemas.openxmlformats.org/officeDocument/2006/relationships/image" Target="../media/image19.png"/><Relationship Id="rId9" Type="http://schemas.openxmlformats.org/officeDocument/2006/relationships/image" Target="../media/image43.jpg"/></Relationships>
</file>

<file path=ppt/slides/_rels/slide16.xml.rels><?xml version="1.0" encoding="UTF-8" standalone="yes"?>
<Relationships xmlns="http://schemas.openxmlformats.org/package/2006/relationships"><Relationship Id="rId8" Type="http://schemas.openxmlformats.org/officeDocument/2006/relationships/image" Target="../media/image37.png"/><Relationship Id="rId3" Type="http://schemas.openxmlformats.org/officeDocument/2006/relationships/image" Target="../media/image1.png"/><Relationship Id="rId7" Type="http://schemas.openxmlformats.org/officeDocument/2006/relationships/image" Target="../media/image36.png"/><Relationship Id="rId2" Type="http://schemas.openxmlformats.org/officeDocument/2006/relationships/notesSlide" Target="../notesSlides/notesSlide16.xml"/><Relationship Id="rId1" Type="http://schemas.openxmlformats.org/officeDocument/2006/relationships/slideLayout" Target="../slideLayouts/slideLayout1.xml"/><Relationship Id="rId6" Type="http://schemas.openxmlformats.org/officeDocument/2006/relationships/image" Target="../media/image35.png"/><Relationship Id="rId5" Type="http://schemas.openxmlformats.org/officeDocument/2006/relationships/image" Target="../media/image3.png"/><Relationship Id="rId10" Type="http://schemas.openxmlformats.org/officeDocument/2006/relationships/image" Target="../media/image16.png"/><Relationship Id="rId4" Type="http://schemas.openxmlformats.org/officeDocument/2006/relationships/image" Target="../media/image34.jpg"/><Relationship Id="rId9" Type="http://schemas.openxmlformats.org/officeDocument/2006/relationships/image" Target="../media/image15.png"/></Relationships>
</file>

<file path=ppt/slides/_rels/slide17.xml.rels><?xml version="1.0" encoding="UTF-8" standalone="yes"?>
<Relationships xmlns="http://schemas.openxmlformats.org/package/2006/relationships"><Relationship Id="rId8" Type="http://schemas.openxmlformats.org/officeDocument/2006/relationships/image" Target="../media/image45.png"/><Relationship Id="rId3" Type="http://schemas.openxmlformats.org/officeDocument/2006/relationships/image" Target="../media/image1.png"/><Relationship Id="rId7" Type="http://schemas.openxmlformats.org/officeDocument/2006/relationships/image" Target="../media/image16.png"/><Relationship Id="rId2" Type="http://schemas.openxmlformats.org/officeDocument/2006/relationships/notesSlide" Target="../notesSlides/notesSlide17.xml"/><Relationship Id="rId1" Type="http://schemas.openxmlformats.org/officeDocument/2006/relationships/slideLayout" Target="../slideLayouts/slideLayout1.xml"/><Relationship Id="rId6" Type="http://schemas.openxmlformats.org/officeDocument/2006/relationships/image" Target="../media/image15.png"/><Relationship Id="rId5" Type="http://schemas.openxmlformats.org/officeDocument/2006/relationships/image" Target="../media/image3.png"/><Relationship Id="rId4" Type="http://schemas.openxmlformats.org/officeDocument/2006/relationships/image" Target="../media/image44.jpg"/><Relationship Id="rId9" Type="http://schemas.openxmlformats.org/officeDocument/2006/relationships/image" Target="../media/image46.png"/></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16.pn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15.png"/><Relationship Id="rId5" Type="http://schemas.openxmlformats.org/officeDocument/2006/relationships/image" Target="../media/image3.png"/><Relationship Id="rId4" Type="http://schemas.openxmlformats.org/officeDocument/2006/relationships/image" Target="../media/image14.jpg"/></Relationships>
</file>

<file path=ppt/slides/_rels/slide3.xml.rels><?xml version="1.0" encoding="UTF-8" standalone="yes"?>
<Relationships xmlns="http://schemas.openxmlformats.org/package/2006/relationships"><Relationship Id="rId3" Type="http://schemas.openxmlformats.org/officeDocument/2006/relationships/image" Target="../media/image17.jpg"/><Relationship Id="rId7" Type="http://schemas.openxmlformats.org/officeDocument/2006/relationships/image" Target="../media/image16.png"/><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image" Target="../media/image15.png"/><Relationship Id="rId5" Type="http://schemas.openxmlformats.org/officeDocument/2006/relationships/image" Target="../media/image3.png"/><Relationship Id="rId4" Type="http://schemas.openxmlformats.org/officeDocument/2006/relationships/image" Target="../media/image1.png"/></Relationships>
</file>

<file path=ppt/slides/_rels/slide4.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image" Target="../media/image18.png"/><Relationship Id="rId7" Type="http://schemas.openxmlformats.org/officeDocument/2006/relationships/image" Target="../media/image15.png"/><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9.png"/></Relationships>
</file>

<file path=ppt/slides/_rels/slide5.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image" Target="../media/image22.png"/><Relationship Id="rId7" Type="http://schemas.openxmlformats.org/officeDocument/2006/relationships/image" Target="../media/image26.png"/><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image" Target="../media/image25.png"/><Relationship Id="rId11" Type="http://schemas.openxmlformats.org/officeDocument/2006/relationships/image" Target="../media/image16.png"/><Relationship Id="rId5" Type="http://schemas.openxmlformats.org/officeDocument/2006/relationships/image" Target="../media/image24.png"/><Relationship Id="rId10" Type="http://schemas.openxmlformats.org/officeDocument/2006/relationships/image" Target="../media/image15.png"/><Relationship Id="rId4" Type="http://schemas.openxmlformats.org/officeDocument/2006/relationships/image" Target="../media/image23.png"/><Relationship Id="rId9" Type="http://schemas.openxmlformats.org/officeDocument/2006/relationships/image" Target="../media/image19.png"/></Relationships>
</file>

<file path=ppt/slides/_rels/slide6.xml.rels><?xml version="1.0" encoding="UTF-8" standalone="yes"?>
<Relationships xmlns="http://schemas.openxmlformats.org/package/2006/relationships"><Relationship Id="rId3" Type="http://schemas.openxmlformats.org/officeDocument/2006/relationships/image" Target="../media/image15.png"/><Relationship Id="rId7" Type="http://schemas.openxmlformats.org/officeDocument/2006/relationships/image" Target="../media/image16.png"/><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image" Target="../media/image3.png"/><Relationship Id="rId5" Type="http://schemas.openxmlformats.org/officeDocument/2006/relationships/image" Target="../media/image27.jpg"/><Relationship Id="rId4" Type="http://schemas.openxmlformats.org/officeDocument/2006/relationships/image" Target="../media/image1.png"/></Relationships>
</file>

<file path=ppt/slides/_rels/slide7.xml.rels><?xml version="1.0" encoding="UTF-8" standalone="yes"?>
<Relationships xmlns="http://schemas.openxmlformats.org/package/2006/relationships"><Relationship Id="rId8" Type="http://schemas.openxmlformats.org/officeDocument/2006/relationships/image" Target="../media/image32.png"/><Relationship Id="rId13" Type="http://schemas.openxmlformats.org/officeDocument/2006/relationships/image" Target="../media/image16.png"/><Relationship Id="rId3" Type="http://schemas.openxmlformats.org/officeDocument/2006/relationships/image" Target="../media/image22.png"/><Relationship Id="rId7" Type="http://schemas.openxmlformats.org/officeDocument/2006/relationships/image" Target="../media/image31.png"/><Relationship Id="rId12" Type="http://schemas.openxmlformats.org/officeDocument/2006/relationships/image" Target="../media/image15.png"/><Relationship Id="rId2" Type="http://schemas.openxmlformats.org/officeDocument/2006/relationships/notesSlide" Target="../notesSlides/notesSlide7.xml"/><Relationship Id="rId1" Type="http://schemas.openxmlformats.org/officeDocument/2006/relationships/slideLayout" Target="../slideLayouts/slideLayout1.xml"/><Relationship Id="rId6" Type="http://schemas.openxmlformats.org/officeDocument/2006/relationships/image" Target="../media/image30.png"/><Relationship Id="rId11" Type="http://schemas.openxmlformats.org/officeDocument/2006/relationships/image" Target="../media/image19.png"/><Relationship Id="rId5" Type="http://schemas.openxmlformats.org/officeDocument/2006/relationships/image" Target="../media/image29.png"/><Relationship Id="rId10" Type="http://schemas.openxmlformats.org/officeDocument/2006/relationships/image" Target="../media/image18.png"/><Relationship Id="rId4" Type="http://schemas.openxmlformats.org/officeDocument/2006/relationships/image" Target="../media/image28.png"/><Relationship Id="rId9" Type="http://schemas.openxmlformats.org/officeDocument/2006/relationships/image" Target="../media/image33.png"/></Relationships>
</file>

<file path=ppt/slides/_rels/slide8.xml.rels><?xml version="1.0" encoding="UTF-8" standalone="yes"?>
<Relationships xmlns="http://schemas.openxmlformats.org/package/2006/relationships"><Relationship Id="rId8" Type="http://schemas.openxmlformats.org/officeDocument/2006/relationships/image" Target="../media/image32.png"/><Relationship Id="rId13" Type="http://schemas.openxmlformats.org/officeDocument/2006/relationships/image" Target="../media/image16.png"/><Relationship Id="rId3" Type="http://schemas.openxmlformats.org/officeDocument/2006/relationships/image" Target="../media/image22.png"/><Relationship Id="rId7" Type="http://schemas.openxmlformats.org/officeDocument/2006/relationships/image" Target="../media/image31.png"/><Relationship Id="rId12" Type="http://schemas.openxmlformats.org/officeDocument/2006/relationships/image" Target="../media/image15.png"/><Relationship Id="rId2" Type="http://schemas.openxmlformats.org/officeDocument/2006/relationships/notesSlide" Target="../notesSlides/notesSlide8.xml"/><Relationship Id="rId1" Type="http://schemas.openxmlformats.org/officeDocument/2006/relationships/slideLayout" Target="../slideLayouts/slideLayout1.xml"/><Relationship Id="rId6" Type="http://schemas.openxmlformats.org/officeDocument/2006/relationships/image" Target="../media/image30.png"/><Relationship Id="rId11" Type="http://schemas.openxmlformats.org/officeDocument/2006/relationships/image" Target="../media/image19.png"/><Relationship Id="rId5" Type="http://schemas.openxmlformats.org/officeDocument/2006/relationships/image" Target="../media/image29.png"/><Relationship Id="rId10" Type="http://schemas.openxmlformats.org/officeDocument/2006/relationships/image" Target="../media/image18.png"/><Relationship Id="rId4" Type="http://schemas.openxmlformats.org/officeDocument/2006/relationships/image" Target="../media/image28.png"/><Relationship Id="rId9" Type="http://schemas.openxmlformats.org/officeDocument/2006/relationships/image" Target="../media/image33.png"/></Relationships>
</file>

<file path=ppt/slides/_rels/slide9.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image" Target="../media/image1.png"/><Relationship Id="rId7" Type="http://schemas.openxmlformats.org/officeDocument/2006/relationships/image" Target="../media/image37.png"/><Relationship Id="rId2" Type="http://schemas.openxmlformats.org/officeDocument/2006/relationships/notesSlide" Target="../notesSlides/notesSlide9.xml"/><Relationship Id="rId1" Type="http://schemas.openxmlformats.org/officeDocument/2006/relationships/slideLayout" Target="../slideLayouts/slideLayout1.xml"/><Relationship Id="rId6" Type="http://schemas.openxmlformats.org/officeDocument/2006/relationships/image" Target="../media/image36.png"/><Relationship Id="rId5" Type="http://schemas.openxmlformats.org/officeDocument/2006/relationships/image" Target="../media/image35.png"/><Relationship Id="rId4" Type="http://schemas.openxmlformats.org/officeDocument/2006/relationships/image" Target="../media/image34.jpg"/><Relationship Id="rId9" Type="http://schemas.openxmlformats.org/officeDocument/2006/relationships/image" Target="../media/image1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3"/>
        <p:cNvGrpSpPr/>
        <p:nvPr/>
      </p:nvGrpSpPr>
      <p:grpSpPr>
        <a:xfrm>
          <a:off x="0" y="0"/>
          <a:ext cx="0" cy="0"/>
          <a:chOff x="0" y="0"/>
          <a:chExt cx="0" cy="0"/>
        </a:xfrm>
      </p:grpSpPr>
      <p:sp>
        <p:nvSpPr>
          <p:cNvPr id="84" name="Google Shape;84;p22"/>
          <p:cNvSpPr/>
          <p:nvPr/>
        </p:nvSpPr>
        <p:spPr>
          <a:xfrm rot="-4721612">
            <a:off x="4127164" y="2493372"/>
            <a:ext cx="14314219" cy="3994628"/>
          </a:xfrm>
          <a:custGeom>
            <a:avLst/>
            <a:gdLst/>
            <a:ahLst/>
            <a:cxnLst/>
            <a:rect l="l" t="t" r="r" b="b"/>
            <a:pathLst>
              <a:path w="14314219" h="4992084" extrusionOk="0">
                <a:moveTo>
                  <a:pt x="0" y="0"/>
                </a:moveTo>
                <a:lnTo>
                  <a:pt x="14314219" y="0"/>
                </a:lnTo>
                <a:lnTo>
                  <a:pt x="14314219" y="4992084"/>
                </a:lnTo>
                <a:lnTo>
                  <a:pt x="0" y="4992084"/>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5" name="Google Shape;85;p22"/>
          <p:cNvSpPr/>
          <p:nvPr/>
        </p:nvSpPr>
        <p:spPr>
          <a:xfrm>
            <a:off x="9680911" y="5"/>
            <a:ext cx="8986399" cy="10289262"/>
          </a:xfrm>
          <a:custGeom>
            <a:avLst/>
            <a:gdLst/>
            <a:ahLst/>
            <a:cxnLst/>
            <a:rect l="l" t="t" r="r" b="b"/>
            <a:pathLst>
              <a:path w="21700490" h="24846662" extrusionOk="0">
                <a:moveTo>
                  <a:pt x="9113774" y="0"/>
                </a:moveTo>
                <a:cubicBezTo>
                  <a:pt x="9113774" y="0"/>
                  <a:pt x="10028936" y="4543806"/>
                  <a:pt x="4926584" y="12121388"/>
                </a:cubicBezTo>
                <a:cubicBezTo>
                  <a:pt x="0" y="19437986"/>
                  <a:pt x="691769" y="24846662"/>
                  <a:pt x="691769" y="24846662"/>
                </a:cubicBezTo>
                <a:lnTo>
                  <a:pt x="21700490" y="24846662"/>
                </a:lnTo>
                <a:lnTo>
                  <a:pt x="21700490" y="0"/>
                </a:lnTo>
                <a:close/>
              </a:path>
            </a:pathLst>
          </a:custGeom>
          <a:blipFill rotWithShape="1">
            <a:blip r:embed="rId4">
              <a:alphaModFix/>
            </a:blip>
            <a:stretch>
              <a:fillRect/>
            </a:stretch>
          </a:blip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6" name="Google Shape;86;p22"/>
          <p:cNvSpPr/>
          <p:nvPr/>
        </p:nvSpPr>
        <p:spPr>
          <a:xfrm rot="-2967198" flipH="1">
            <a:off x="12833343" y="6024265"/>
            <a:ext cx="10909314" cy="3709167"/>
          </a:xfrm>
          <a:custGeom>
            <a:avLst/>
            <a:gdLst/>
            <a:ahLst/>
            <a:cxnLst/>
            <a:rect l="l" t="t" r="r" b="b"/>
            <a:pathLst>
              <a:path w="10909314" h="3709167" extrusionOk="0">
                <a:moveTo>
                  <a:pt x="10909314" y="0"/>
                </a:moveTo>
                <a:lnTo>
                  <a:pt x="0" y="0"/>
                </a:lnTo>
                <a:lnTo>
                  <a:pt x="0" y="3709167"/>
                </a:lnTo>
                <a:lnTo>
                  <a:pt x="10909314" y="3709167"/>
                </a:lnTo>
                <a:lnTo>
                  <a:pt x="10909314" y="0"/>
                </a:lnTo>
                <a:close/>
              </a:path>
            </a:pathLst>
          </a:custGeom>
          <a:blipFill rotWithShape="1">
            <a:blip r:embed="rId5">
              <a:alphaModFix amt="77000"/>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87" name="Google Shape;87;p22"/>
          <p:cNvGrpSpPr/>
          <p:nvPr/>
        </p:nvGrpSpPr>
        <p:grpSpPr>
          <a:xfrm>
            <a:off x="10165433" y="946396"/>
            <a:ext cx="857867" cy="857867"/>
            <a:chOff x="0" y="0"/>
            <a:chExt cx="812800" cy="812800"/>
          </a:xfrm>
        </p:grpSpPr>
        <p:sp>
          <p:nvSpPr>
            <p:cNvPr id="88" name="Google Shape;88;p22"/>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4E569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9" name="Google Shape;89;p22"/>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90" name="Google Shape;90;p22"/>
          <p:cNvGrpSpPr/>
          <p:nvPr/>
        </p:nvGrpSpPr>
        <p:grpSpPr>
          <a:xfrm>
            <a:off x="9651318" y="2226096"/>
            <a:ext cx="604566" cy="604566"/>
            <a:chOff x="0" y="0"/>
            <a:chExt cx="812800" cy="812800"/>
          </a:xfrm>
        </p:grpSpPr>
        <p:sp>
          <p:nvSpPr>
            <p:cNvPr id="91" name="Google Shape;91;p22"/>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10146E"/>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2" name="Google Shape;92;p22"/>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93" name="Google Shape;93;p22"/>
          <p:cNvGrpSpPr/>
          <p:nvPr/>
        </p:nvGrpSpPr>
        <p:grpSpPr>
          <a:xfrm>
            <a:off x="10476408" y="681913"/>
            <a:ext cx="637633" cy="637633"/>
            <a:chOff x="0" y="0"/>
            <a:chExt cx="812800" cy="812800"/>
          </a:xfrm>
        </p:grpSpPr>
        <p:sp>
          <p:nvSpPr>
            <p:cNvPr id="94" name="Google Shape;94;p22"/>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76200" cap="sq" cmpd="sng">
              <a:solidFill>
                <a:srgbClr val="17B8BB"/>
              </a:solidFill>
              <a:prstDash val="solid"/>
              <a:miter lim="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5" name="Google Shape;95;p22"/>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96" name="Google Shape;96;p22"/>
          <p:cNvSpPr/>
          <p:nvPr/>
        </p:nvSpPr>
        <p:spPr>
          <a:xfrm>
            <a:off x="505150" y="343760"/>
            <a:ext cx="2213194" cy="1832016"/>
          </a:xfrm>
          <a:custGeom>
            <a:avLst/>
            <a:gdLst/>
            <a:ahLst/>
            <a:cxnLst/>
            <a:rect l="l" t="t" r="r" b="b"/>
            <a:pathLst>
              <a:path w="2240781" h="1952681" extrusionOk="0">
                <a:moveTo>
                  <a:pt x="0" y="0"/>
                </a:moveTo>
                <a:lnTo>
                  <a:pt x="2240781" y="0"/>
                </a:lnTo>
                <a:lnTo>
                  <a:pt x="2240781" y="1952681"/>
                </a:lnTo>
                <a:lnTo>
                  <a:pt x="0" y="1952681"/>
                </a:lnTo>
                <a:lnTo>
                  <a:pt x="0" y="0"/>
                </a:lnTo>
                <a:close/>
              </a:path>
            </a:pathLst>
          </a:custGeom>
          <a:blipFill rotWithShape="1">
            <a:blip r:embed="rId6">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7" name="Google Shape;97;p22"/>
          <p:cNvSpPr txBox="1"/>
          <p:nvPr/>
        </p:nvSpPr>
        <p:spPr>
          <a:xfrm>
            <a:off x="505150" y="2438046"/>
            <a:ext cx="8319300" cy="923400"/>
          </a:xfrm>
          <a:prstGeom prst="rect">
            <a:avLst/>
          </a:prstGeom>
          <a:noFill/>
          <a:ln>
            <a:noFill/>
          </a:ln>
        </p:spPr>
        <p:txBody>
          <a:bodyPr spcFirstLastPara="1" wrap="square" lIns="0" tIns="0" rIns="0" bIns="0" anchor="t" anchorCtr="0">
            <a:spAutoFit/>
          </a:bodyPr>
          <a:lstStyle/>
          <a:p>
            <a:pPr marL="0" marR="0" lvl="0" indent="0" algn="l" rtl="0">
              <a:lnSpc>
                <a:spcPct val="113996"/>
              </a:lnSpc>
              <a:spcBef>
                <a:spcPts val="0"/>
              </a:spcBef>
              <a:spcAft>
                <a:spcPts val="0"/>
              </a:spcAft>
              <a:buClr>
                <a:srgbClr val="000000"/>
              </a:buClr>
              <a:buSzPts val="6000"/>
              <a:buFont typeface="Arial"/>
              <a:buNone/>
            </a:pPr>
            <a:r>
              <a:rPr lang="en-US" sz="6000" b="1" i="0" u="none" strike="noStrike" cap="none">
                <a:solidFill>
                  <a:srgbClr val="10146E"/>
                </a:solidFill>
                <a:latin typeface="Poppins"/>
                <a:ea typeface="Poppins"/>
                <a:cs typeface="Poppins"/>
                <a:sym typeface="Poppins"/>
              </a:rPr>
              <a:t>VETCOMPASS</a:t>
            </a:r>
            <a:endParaRPr sz="6000" b="0" i="0" u="none" strike="noStrike" cap="none">
              <a:solidFill>
                <a:srgbClr val="000000"/>
              </a:solidFill>
              <a:latin typeface="Arial"/>
              <a:ea typeface="Arial"/>
              <a:cs typeface="Arial"/>
              <a:sym typeface="Arial"/>
            </a:endParaRPr>
          </a:p>
        </p:txBody>
      </p:sp>
      <p:sp>
        <p:nvSpPr>
          <p:cNvPr id="98" name="Google Shape;98;p22"/>
          <p:cNvSpPr txBox="1"/>
          <p:nvPr/>
        </p:nvSpPr>
        <p:spPr>
          <a:xfrm>
            <a:off x="505150" y="3515027"/>
            <a:ext cx="7177200" cy="1054200"/>
          </a:xfrm>
          <a:prstGeom prst="rect">
            <a:avLst/>
          </a:prstGeom>
          <a:noFill/>
          <a:ln>
            <a:noFill/>
          </a:ln>
        </p:spPr>
        <p:txBody>
          <a:bodyPr spcFirstLastPara="1" wrap="square" lIns="0" tIns="0" rIns="0" bIns="0" anchor="t" anchorCtr="0">
            <a:spAutoFit/>
          </a:bodyPr>
          <a:lstStyle/>
          <a:p>
            <a:pPr marL="0" marR="0" lvl="0" indent="0" algn="l" rtl="0">
              <a:lnSpc>
                <a:spcPct val="114000"/>
              </a:lnSpc>
              <a:spcBef>
                <a:spcPts val="0"/>
              </a:spcBef>
              <a:spcAft>
                <a:spcPts val="0"/>
              </a:spcAft>
              <a:buClr>
                <a:srgbClr val="000000"/>
              </a:buClr>
              <a:buSzPts val="3200"/>
              <a:buFont typeface="Arial"/>
              <a:buNone/>
            </a:pPr>
            <a:r>
              <a:rPr lang="en-US" sz="3200" b="1" i="0" u="none" strike="noStrike" cap="none">
                <a:solidFill>
                  <a:srgbClr val="17B8BB"/>
                </a:solidFill>
                <a:latin typeface="Poppins"/>
                <a:ea typeface="Poppins"/>
                <a:cs typeface="Poppins"/>
                <a:sym typeface="Poppins"/>
              </a:rPr>
              <a:t>VET Teachers' Transversal Skills </a:t>
            </a:r>
            <a:endParaRPr sz="3200" b="1" i="0" u="none" strike="noStrike" cap="none">
              <a:solidFill>
                <a:srgbClr val="17B8BB"/>
              </a:solidFill>
              <a:latin typeface="Poppins"/>
              <a:ea typeface="Poppins"/>
              <a:cs typeface="Poppins"/>
              <a:sym typeface="Poppins"/>
            </a:endParaRPr>
          </a:p>
          <a:p>
            <a:pPr marL="0" marR="0" lvl="0" indent="0" algn="l" rtl="0">
              <a:lnSpc>
                <a:spcPct val="114000"/>
              </a:lnSpc>
              <a:spcBef>
                <a:spcPts val="0"/>
              </a:spcBef>
              <a:spcAft>
                <a:spcPts val="0"/>
              </a:spcAft>
              <a:buClr>
                <a:srgbClr val="000000"/>
              </a:buClr>
              <a:buSzPts val="3200"/>
              <a:buFont typeface="Arial"/>
              <a:buNone/>
            </a:pPr>
            <a:r>
              <a:rPr lang="en-US" sz="3200" b="1" i="0" u="none" strike="noStrike" cap="none">
                <a:solidFill>
                  <a:srgbClr val="17B8BB"/>
                </a:solidFill>
                <a:latin typeface="Poppins"/>
                <a:ea typeface="Poppins"/>
                <a:cs typeface="Poppins"/>
                <a:sym typeface="Poppins"/>
              </a:rPr>
              <a:t>Competence Assessment System</a:t>
            </a:r>
            <a:endParaRPr sz="3200" b="0" i="0" u="none" strike="noStrike" cap="none">
              <a:solidFill>
                <a:srgbClr val="000000"/>
              </a:solidFill>
              <a:latin typeface="Arial"/>
              <a:ea typeface="Arial"/>
              <a:cs typeface="Arial"/>
              <a:sym typeface="Arial"/>
            </a:endParaRPr>
          </a:p>
        </p:txBody>
      </p:sp>
      <p:sp>
        <p:nvSpPr>
          <p:cNvPr id="99" name="Google Shape;99;p22"/>
          <p:cNvSpPr txBox="1"/>
          <p:nvPr/>
        </p:nvSpPr>
        <p:spPr>
          <a:xfrm>
            <a:off x="505150" y="4722796"/>
            <a:ext cx="8319300" cy="1251600"/>
          </a:xfrm>
          <a:prstGeom prst="rect">
            <a:avLst/>
          </a:prstGeom>
          <a:noFill/>
          <a:ln>
            <a:noFill/>
          </a:ln>
        </p:spPr>
        <p:txBody>
          <a:bodyPr spcFirstLastPara="1" wrap="square" lIns="0" tIns="0" rIns="0" bIns="0" anchor="t" anchorCtr="0">
            <a:spAutoFit/>
          </a:bodyPr>
          <a:lstStyle/>
          <a:p>
            <a:pPr marL="0" marR="0" lvl="0" indent="0" algn="l" rtl="0">
              <a:lnSpc>
                <a:spcPct val="113996"/>
              </a:lnSpc>
              <a:spcBef>
                <a:spcPts val="0"/>
              </a:spcBef>
              <a:spcAft>
                <a:spcPts val="0"/>
              </a:spcAft>
              <a:buClr>
                <a:srgbClr val="000000"/>
              </a:buClr>
              <a:buSzPts val="3800"/>
              <a:buFont typeface="Arial"/>
              <a:buNone/>
            </a:pPr>
            <a:r>
              <a:rPr lang="en-US" sz="3800" b="1">
                <a:solidFill>
                  <a:srgbClr val="10146E"/>
                </a:solidFill>
                <a:latin typeface="Poppins"/>
                <a:ea typeface="Poppins"/>
                <a:cs typeface="Poppins"/>
                <a:sym typeface="Poppins"/>
              </a:rPr>
              <a:t>Modul 1: Inklusiver und lernerzentrierter Unterricht</a:t>
            </a:r>
            <a:endParaRPr sz="1400" b="0" i="0" u="none" strike="noStrike" cap="none">
              <a:solidFill>
                <a:srgbClr val="000000"/>
              </a:solidFill>
              <a:latin typeface="Arial"/>
              <a:ea typeface="Arial"/>
              <a:cs typeface="Arial"/>
              <a:sym typeface="Arial"/>
            </a:endParaRPr>
          </a:p>
        </p:txBody>
      </p:sp>
      <p:sp>
        <p:nvSpPr>
          <p:cNvPr id="100" name="Google Shape;100;p22"/>
          <p:cNvSpPr/>
          <p:nvPr/>
        </p:nvSpPr>
        <p:spPr>
          <a:xfrm>
            <a:off x="166946" y="8383035"/>
            <a:ext cx="3671865" cy="991404"/>
          </a:xfrm>
          <a:custGeom>
            <a:avLst/>
            <a:gdLst/>
            <a:ahLst/>
            <a:cxnLst/>
            <a:rect l="l" t="t" r="r" b="b"/>
            <a:pathLst>
              <a:path w="3671865" h="991404" extrusionOk="0">
                <a:moveTo>
                  <a:pt x="0" y="0"/>
                </a:moveTo>
                <a:lnTo>
                  <a:pt x="3671865" y="0"/>
                </a:lnTo>
                <a:lnTo>
                  <a:pt x="3671865" y="991404"/>
                </a:lnTo>
                <a:lnTo>
                  <a:pt x="0" y="991404"/>
                </a:lnTo>
                <a:lnTo>
                  <a:pt x="0" y="0"/>
                </a:lnTo>
                <a:close/>
              </a:path>
            </a:pathLst>
          </a:custGeom>
          <a:blipFill rotWithShape="1">
            <a:blip r:embed="rId7">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1" name="Google Shape;101;p22"/>
          <p:cNvSpPr txBox="1"/>
          <p:nvPr/>
        </p:nvSpPr>
        <p:spPr>
          <a:xfrm>
            <a:off x="3916525" y="8435725"/>
            <a:ext cx="4908000" cy="1200600"/>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000000"/>
              </a:buClr>
              <a:buSzPts val="1200"/>
              <a:buFont typeface="Arial"/>
              <a:buNone/>
            </a:pPr>
            <a:r>
              <a:rPr lang="en-US" sz="1200" i="1">
                <a:solidFill>
                  <a:schemeClr val="dk1"/>
                </a:solidFill>
                <a:latin typeface="Calibri"/>
                <a:ea typeface="Calibri"/>
                <a:cs typeface="Calibri"/>
                <a:sym typeface="Calibri"/>
              </a:rPr>
              <a:t>Von der Europäischen Union finanziert. Die geäußerten Ansichten und Meinungen entsprechen jedoch ausschließlich denen des Autors bzw. der Autoren und spiegeln nicht zwingend die der Europäischen Union oder der Europäischen Exekutivagentur für Bildung und Kultur (EACEA) wider. Weder die Europäische Union noch die EACEA können dafür verantwortlich gemacht werden.</a:t>
            </a:r>
            <a:endParaRPr sz="1100" b="0" i="0" u="none" strike="noStrike" cap="none">
              <a:solidFill>
                <a:srgbClr val="262626"/>
              </a:solidFill>
              <a:latin typeface="Calibri"/>
              <a:ea typeface="Calibri"/>
              <a:cs typeface="Calibri"/>
              <a:sym typeface="Calibri"/>
            </a:endParaRPr>
          </a:p>
        </p:txBody>
      </p:sp>
      <p:sp>
        <p:nvSpPr>
          <p:cNvPr id="102" name="Google Shape;102;p22"/>
          <p:cNvSpPr txBox="1"/>
          <p:nvPr/>
        </p:nvSpPr>
        <p:spPr>
          <a:xfrm>
            <a:off x="315867" y="9722206"/>
            <a:ext cx="11621728" cy="26161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100"/>
              <a:buFont typeface="Arial"/>
              <a:buNone/>
            </a:pPr>
            <a:r>
              <a:rPr lang="en-US" sz="1100">
                <a:solidFill>
                  <a:srgbClr val="10153D"/>
                </a:solidFill>
              </a:rPr>
              <a:t>Material verfügbar unter der Creative-Commons-Lizenz CC BY 4.0 </a:t>
            </a:r>
            <a:r>
              <a:rPr lang="en-US" sz="1100" b="0" i="0" u="none" strike="noStrike" cap="none">
                <a:solidFill>
                  <a:srgbClr val="10153D"/>
                </a:solidFill>
                <a:latin typeface="Arial"/>
                <a:ea typeface="Arial"/>
                <a:cs typeface="Arial"/>
                <a:sym typeface="Arial"/>
              </a:rPr>
              <a:t> (</a:t>
            </a:r>
            <a:r>
              <a:rPr lang="en-US" sz="1100" b="0" i="0" u="sng" strike="noStrike" cap="none">
                <a:solidFill>
                  <a:srgbClr val="10153D"/>
                </a:solidFill>
                <a:latin typeface="Arial"/>
                <a:ea typeface="Arial"/>
                <a:cs typeface="Arial"/>
                <a:sym typeface="Arial"/>
                <a:hlinkClick r:id="rId8">
                  <a:extLst>
                    <a:ext uri="{A12FA001-AC4F-418D-AE19-62706E023703}">
                      <ahyp:hlinkClr xmlns:ahyp="http://schemas.microsoft.com/office/drawing/2018/hyperlinkcolor" val="tx"/>
                    </a:ext>
                  </a:extLst>
                </a:hlinkClick>
              </a:rPr>
              <a:t>https://creativecommons.org/licenses/by/4.0/</a:t>
            </a:r>
            <a:r>
              <a:rPr lang="en-US" sz="1100" b="0" i="0" u="none" strike="noStrike" cap="none">
                <a:solidFill>
                  <a:srgbClr val="10153D"/>
                </a:solidFill>
                <a:latin typeface="Arial"/>
                <a:ea typeface="Arial"/>
                <a:cs typeface="Arial"/>
                <a:sym typeface="Arial"/>
              </a:rPr>
              <a:t>).</a:t>
            </a:r>
            <a:endParaRPr sz="1400" b="0" i="0" u="none" strike="noStrike" cap="none">
              <a:solidFill>
                <a:srgbClr val="000000"/>
              </a:solidFill>
              <a:latin typeface="Arial"/>
              <a:ea typeface="Arial"/>
              <a:cs typeface="Arial"/>
              <a:sym typeface="Arial"/>
            </a:endParaRPr>
          </a:p>
        </p:txBody>
      </p:sp>
      <p:sp>
        <p:nvSpPr>
          <p:cNvPr id="103" name="Google Shape;103;p22"/>
          <p:cNvSpPr/>
          <p:nvPr/>
        </p:nvSpPr>
        <p:spPr>
          <a:xfrm>
            <a:off x="3907596" y="7526279"/>
            <a:ext cx="1522251" cy="673677"/>
          </a:xfrm>
          <a:custGeom>
            <a:avLst/>
            <a:gdLst/>
            <a:ahLst/>
            <a:cxnLst/>
            <a:rect l="l" t="t" r="r" b="b"/>
            <a:pathLst>
              <a:path w="1522251" h="673677" extrusionOk="0">
                <a:moveTo>
                  <a:pt x="0" y="0"/>
                </a:moveTo>
                <a:lnTo>
                  <a:pt x="1522251" y="0"/>
                </a:lnTo>
                <a:lnTo>
                  <a:pt x="1522251" y="673677"/>
                </a:lnTo>
                <a:lnTo>
                  <a:pt x="0" y="673677"/>
                </a:lnTo>
                <a:lnTo>
                  <a:pt x="0" y="0"/>
                </a:lnTo>
                <a:close/>
              </a:path>
            </a:pathLst>
          </a:custGeom>
          <a:blipFill rotWithShape="1">
            <a:blip r:embed="rId9">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4" name="Google Shape;104;p22"/>
          <p:cNvSpPr/>
          <p:nvPr/>
        </p:nvSpPr>
        <p:spPr>
          <a:xfrm>
            <a:off x="505161" y="6522747"/>
            <a:ext cx="1855138" cy="593644"/>
          </a:xfrm>
          <a:custGeom>
            <a:avLst/>
            <a:gdLst/>
            <a:ahLst/>
            <a:cxnLst/>
            <a:rect l="l" t="t" r="r" b="b"/>
            <a:pathLst>
              <a:path w="1855138" h="593644" extrusionOk="0">
                <a:moveTo>
                  <a:pt x="0" y="0"/>
                </a:moveTo>
                <a:lnTo>
                  <a:pt x="1855138" y="0"/>
                </a:lnTo>
                <a:lnTo>
                  <a:pt x="1855138" y="593644"/>
                </a:lnTo>
                <a:lnTo>
                  <a:pt x="0" y="593644"/>
                </a:lnTo>
                <a:lnTo>
                  <a:pt x="0" y="0"/>
                </a:lnTo>
                <a:close/>
              </a:path>
            </a:pathLst>
          </a:custGeom>
          <a:blipFill rotWithShape="1">
            <a:blip r:embed="rId10">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5" name="Google Shape;105;p22"/>
          <p:cNvSpPr/>
          <p:nvPr/>
        </p:nvSpPr>
        <p:spPr>
          <a:xfrm>
            <a:off x="4931578" y="6287422"/>
            <a:ext cx="1064292" cy="1064292"/>
          </a:xfrm>
          <a:custGeom>
            <a:avLst/>
            <a:gdLst/>
            <a:ahLst/>
            <a:cxnLst/>
            <a:rect l="l" t="t" r="r" b="b"/>
            <a:pathLst>
              <a:path w="1064292" h="1064292" extrusionOk="0">
                <a:moveTo>
                  <a:pt x="0" y="0"/>
                </a:moveTo>
                <a:lnTo>
                  <a:pt x="1064292" y="0"/>
                </a:lnTo>
                <a:lnTo>
                  <a:pt x="1064292" y="1064293"/>
                </a:lnTo>
                <a:lnTo>
                  <a:pt x="0" y="1064293"/>
                </a:lnTo>
                <a:lnTo>
                  <a:pt x="0" y="0"/>
                </a:lnTo>
                <a:close/>
              </a:path>
            </a:pathLst>
          </a:custGeom>
          <a:blipFill rotWithShape="1">
            <a:blip r:embed="rId11">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6" name="Google Shape;106;p22"/>
          <p:cNvSpPr/>
          <p:nvPr/>
        </p:nvSpPr>
        <p:spPr>
          <a:xfrm>
            <a:off x="5995870" y="6411279"/>
            <a:ext cx="1001936" cy="816577"/>
          </a:xfrm>
          <a:custGeom>
            <a:avLst/>
            <a:gdLst/>
            <a:ahLst/>
            <a:cxnLst/>
            <a:rect l="l" t="t" r="r" b="b"/>
            <a:pathLst>
              <a:path w="1001936" h="816577" extrusionOk="0">
                <a:moveTo>
                  <a:pt x="0" y="0"/>
                </a:moveTo>
                <a:lnTo>
                  <a:pt x="1001936" y="0"/>
                </a:lnTo>
                <a:lnTo>
                  <a:pt x="1001936" y="816577"/>
                </a:lnTo>
                <a:lnTo>
                  <a:pt x="0" y="816577"/>
                </a:lnTo>
                <a:lnTo>
                  <a:pt x="0" y="0"/>
                </a:lnTo>
                <a:close/>
              </a:path>
            </a:pathLst>
          </a:custGeom>
          <a:blipFill rotWithShape="1">
            <a:blip r:embed="rId12">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7" name="Google Shape;107;p22"/>
          <p:cNvSpPr/>
          <p:nvPr/>
        </p:nvSpPr>
        <p:spPr>
          <a:xfrm>
            <a:off x="533736" y="7547372"/>
            <a:ext cx="1184797" cy="631491"/>
          </a:xfrm>
          <a:custGeom>
            <a:avLst/>
            <a:gdLst/>
            <a:ahLst/>
            <a:cxnLst/>
            <a:rect l="l" t="t" r="r" b="b"/>
            <a:pathLst>
              <a:path w="1184797" h="631491" extrusionOk="0">
                <a:moveTo>
                  <a:pt x="0" y="0"/>
                </a:moveTo>
                <a:lnTo>
                  <a:pt x="1184798" y="0"/>
                </a:lnTo>
                <a:lnTo>
                  <a:pt x="1184798" y="631491"/>
                </a:lnTo>
                <a:lnTo>
                  <a:pt x="0" y="631491"/>
                </a:lnTo>
                <a:lnTo>
                  <a:pt x="0" y="0"/>
                </a:lnTo>
                <a:close/>
              </a:path>
            </a:pathLst>
          </a:custGeom>
          <a:blipFill rotWithShape="1">
            <a:blip r:embed="rId1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8" name="Google Shape;108;p22"/>
          <p:cNvSpPr/>
          <p:nvPr/>
        </p:nvSpPr>
        <p:spPr>
          <a:xfrm>
            <a:off x="2005633" y="7596108"/>
            <a:ext cx="1668812" cy="534020"/>
          </a:xfrm>
          <a:custGeom>
            <a:avLst/>
            <a:gdLst/>
            <a:ahLst/>
            <a:cxnLst/>
            <a:rect l="l" t="t" r="r" b="b"/>
            <a:pathLst>
              <a:path w="1668812" h="534020" extrusionOk="0">
                <a:moveTo>
                  <a:pt x="0" y="0"/>
                </a:moveTo>
                <a:lnTo>
                  <a:pt x="1668811" y="0"/>
                </a:lnTo>
                <a:lnTo>
                  <a:pt x="1668811" y="534019"/>
                </a:lnTo>
                <a:lnTo>
                  <a:pt x="0" y="534019"/>
                </a:lnTo>
                <a:lnTo>
                  <a:pt x="0" y="0"/>
                </a:lnTo>
                <a:close/>
              </a:path>
            </a:pathLst>
          </a:custGeom>
          <a:blipFill rotWithShape="1">
            <a:blip r:embed="rId14">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9" name="Google Shape;109;p22"/>
          <p:cNvSpPr/>
          <p:nvPr/>
        </p:nvSpPr>
        <p:spPr>
          <a:xfrm>
            <a:off x="5715597" y="7596107"/>
            <a:ext cx="1310784" cy="480349"/>
          </a:xfrm>
          <a:custGeom>
            <a:avLst/>
            <a:gdLst/>
            <a:ahLst/>
            <a:cxnLst/>
            <a:rect l="l" t="t" r="r" b="b"/>
            <a:pathLst>
              <a:path w="1310784" h="480349" extrusionOk="0">
                <a:moveTo>
                  <a:pt x="0" y="0"/>
                </a:moveTo>
                <a:lnTo>
                  <a:pt x="1310784" y="0"/>
                </a:lnTo>
                <a:lnTo>
                  <a:pt x="1310784" y="480349"/>
                </a:lnTo>
                <a:lnTo>
                  <a:pt x="0" y="480349"/>
                </a:lnTo>
                <a:lnTo>
                  <a:pt x="0" y="0"/>
                </a:lnTo>
                <a:close/>
              </a:path>
            </a:pathLst>
          </a:custGeom>
          <a:blipFill rotWithShape="1">
            <a:blip r:embed="rId15">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110" name="Google Shape;110;p22"/>
          <p:cNvPicPr preferRelativeResize="0"/>
          <p:nvPr/>
        </p:nvPicPr>
        <p:blipFill rotWithShape="1">
          <a:blip r:embed="rId16">
            <a:alphaModFix/>
          </a:blip>
          <a:srcRect/>
          <a:stretch/>
        </p:blipFill>
        <p:spPr>
          <a:xfrm>
            <a:off x="2718363" y="6447000"/>
            <a:ext cx="1855150" cy="707461"/>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345"/>
        <p:cNvGrpSpPr/>
        <p:nvPr/>
      </p:nvGrpSpPr>
      <p:grpSpPr>
        <a:xfrm>
          <a:off x="0" y="0"/>
          <a:ext cx="0" cy="0"/>
          <a:chOff x="0" y="0"/>
          <a:chExt cx="0" cy="0"/>
        </a:xfrm>
      </p:grpSpPr>
      <p:grpSp>
        <p:nvGrpSpPr>
          <p:cNvPr id="346" name="Google Shape;346;p5"/>
          <p:cNvGrpSpPr/>
          <p:nvPr/>
        </p:nvGrpSpPr>
        <p:grpSpPr>
          <a:xfrm>
            <a:off x="-1821361" y="4584074"/>
            <a:ext cx="21494542" cy="6357176"/>
            <a:chOff x="0" y="0"/>
            <a:chExt cx="5661114" cy="1674318"/>
          </a:xfrm>
        </p:grpSpPr>
        <p:sp>
          <p:nvSpPr>
            <p:cNvPr id="347" name="Google Shape;347;p5"/>
            <p:cNvSpPr/>
            <p:nvPr/>
          </p:nvSpPr>
          <p:spPr>
            <a:xfrm>
              <a:off x="0" y="0"/>
              <a:ext cx="5661114" cy="1674318"/>
            </a:xfrm>
            <a:custGeom>
              <a:avLst/>
              <a:gdLst/>
              <a:ahLst/>
              <a:cxnLst/>
              <a:rect l="l" t="t" r="r" b="b"/>
              <a:pathLst>
                <a:path w="5661114" h="1674318" extrusionOk="0">
                  <a:moveTo>
                    <a:pt x="0" y="0"/>
                  </a:moveTo>
                  <a:lnTo>
                    <a:pt x="5661114" y="0"/>
                  </a:lnTo>
                  <a:lnTo>
                    <a:pt x="5661114" y="1674318"/>
                  </a:lnTo>
                  <a:lnTo>
                    <a:pt x="0" y="1674318"/>
                  </a:lnTo>
                  <a:close/>
                </a:path>
              </a:pathLst>
            </a:custGeom>
            <a:solidFill>
              <a:srgbClr val="10146E"/>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48" name="Google Shape;348;p5"/>
            <p:cNvSpPr txBox="1"/>
            <p:nvPr/>
          </p:nvSpPr>
          <p:spPr>
            <a:xfrm>
              <a:off x="0" y="0"/>
              <a:ext cx="5661114" cy="1674318"/>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349" name="Google Shape;349;p5"/>
          <p:cNvSpPr/>
          <p:nvPr/>
        </p:nvSpPr>
        <p:spPr>
          <a:xfrm>
            <a:off x="1591207" y="3225562"/>
            <a:ext cx="2588781" cy="2588781"/>
          </a:xfrm>
          <a:custGeom>
            <a:avLst/>
            <a:gdLst/>
            <a:ahLst/>
            <a:cxnLst/>
            <a:rect l="l" t="t" r="r" b="b"/>
            <a:pathLst>
              <a:path w="2588781" h="2588781" extrusionOk="0">
                <a:moveTo>
                  <a:pt x="0" y="0"/>
                </a:moveTo>
                <a:lnTo>
                  <a:pt x="2588781" y="0"/>
                </a:lnTo>
                <a:lnTo>
                  <a:pt x="2588781" y="2588780"/>
                </a:lnTo>
                <a:lnTo>
                  <a:pt x="0" y="2588780"/>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50" name="Google Shape;350;p5"/>
          <p:cNvSpPr/>
          <p:nvPr/>
        </p:nvSpPr>
        <p:spPr>
          <a:xfrm>
            <a:off x="1786442" y="3420796"/>
            <a:ext cx="2198312" cy="2198312"/>
          </a:xfrm>
          <a:custGeom>
            <a:avLst/>
            <a:gdLst/>
            <a:ahLst/>
            <a:cxnLst/>
            <a:rect l="l" t="t" r="r" b="b"/>
            <a:pathLst>
              <a:path w="2198312" h="2198312" extrusionOk="0">
                <a:moveTo>
                  <a:pt x="0" y="0"/>
                </a:moveTo>
                <a:lnTo>
                  <a:pt x="2198312" y="0"/>
                </a:lnTo>
                <a:lnTo>
                  <a:pt x="2198312" y="2198312"/>
                </a:lnTo>
                <a:lnTo>
                  <a:pt x="0" y="2198312"/>
                </a:lnTo>
                <a:lnTo>
                  <a:pt x="0" y="0"/>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51" name="Google Shape;351;p5"/>
          <p:cNvSpPr/>
          <p:nvPr/>
        </p:nvSpPr>
        <p:spPr>
          <a:xfrm>
            <a:off x="1900426" y="3534780"/>
            <a:ext cx="1970344" cy="1970344"/>
          </a:xfrm>
          <a:custGeom>
            <a:avLst/>
            <a:gdLst/>
            <a:ahLst/>
            <a:cxnLst/>
            <a:rect l="l" t="t" r="r" b="b"/>
            <a:pathLst>
              <a:path w="1970344" h="1970344" extrusionOk="0">
                <a:moveTo>
                  <a:pt x="0" y="0"/>
                </a:moveTo>
                <a:lnTo>
                  <a:pt x="1970344" y="0"/>
                </a:lnTo>
                <a:lnTo>
                  <a:pt x="1970344" y="1970344"/>
                </a:lnTo>
                <a:lnTo>
                  <a:pt x="0" y="1970344"/>
                </a:lnTo>
                <a:lnTo>
                  <a:pt x="0" y="0"/>
                </a:lnTo>
                <a:close/>
              </a:path>
            </a:pathLst>
          </a:custGeom>
          <a:blipFill rotWithShape="1">
            <a:blip r:embed="rId5">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52" name="Google Shape;352;p5"/>
          <p:cNvSpPr/>
          <p:nvPr/>
        </p:nvSpPr>
        <p:spPr>
          <a:xfrm>
            <a:off x="5764174" y="3225562"/>
            <a:ext cx="2588781" cy="2588781"/>
          </a:xfrm>
          <a:custGeom>
            <a:avLst/>
            <a:gdLst/>
            <a:ahLst/>
            <a:cxnLst/>
            <a:rect l="l" t="t" r="r" b="b"/>
            <a:pathLst>
              <a:path w="2588781" h="2588781" extrusionOk="0">
                <a:moveTo>
                  <a:pt x="0" y="0"/>
                </a:moveTo>
                <a:lnTo>
                  <a:pt x="2588780" y="0"/>
                </a:lnTo>
                <a:lnTo>
                  <a:pt x="2588780" y="2588780"/>
                </a:lnTo>
                <a:lnTo>
                  <a:pt x="0" y="2588780"/>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53" name="Google Shape;353;p5"/>
          <p:cNvSpPr/>
          <p:nvPr/>
        </p:nvSpPr>
        <p:spPr>
          <a:xfrm>
            <a:off x="5959408" y="3420796"/>
            <a:ext cx="2198312" cy="2198312"/>
          </a:xfrm>
          <a:custGeom>
            <a:avLst/>
            <a:gdLst/>
            <a:ahLst/>
            <a:cxnLst/>
            <a:rect l="l" t="t" r="r" b="b"/>
            <a:pathLst>
              <a:path w="2198312" h="2198312" extrusionOk="0">
                <a:moveTo>
                  <a:pt x="0" y="0"/>
                </a:moveTo>
                <a:lnTo>
                  <a:pt x="2198312" y="0"/>
                </a:lnTo>
                <a:lnTo>
                  <a:pt x="2198312" y="2198312"/>
                </a:lnTo>
                <a:lnTo>
                  <a:pt x="0" y="2198312"/>
                </a:lnTo>
                <a:lnTo>
                  <a:pt x="0" y="0"/>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54" name="Google Shape;354;p5"/>
          <p:cNvSpPr/>
          <p:nvPr/>
        </p:nvSpPr>
        <p:spPr>
          <a:xfrm>
            <a:off x="6073392" y="3534780"/>
            <a:ext cx="1970344" cy="1970344"/>
          </a:xfrm>
          <a:custGeom>
            <a:avLst/>
            <a:gdLst/>
            <a:ahLst/>
            <a:cxnLst/>
            <a:rect l="l" t="t" r="r" b="b"/>
            <a:pathLst>
              <a:path w="1970344" h="1970344" extrusionOk="0">
                <a:moveTo>
                  <a:pt x="0" y="0"/>
                </a:moveTo>
                <a:lnTo>
                  <a:pt x="1970344" y="0"/>
                </a:lnTo>
                <a:lnTo>
                  <a:pt x="1970344" y="1970344"/>
                </a:lnTo>
                <a:lnTo>
                  <a:pt x="0" y="1970344"/>
                </a:lnTo>
                <a:lnTo>
                  <a:pt x="0" y="0"/>
                </a:lnTo>
                <a:close/>
              </a:path>
            </a:pathLst>
          </a:custGeom>
          <a:blipFill rotWithShape="1">
            <a:blip r:embed="rId5">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55" name="Google Shape;355;p5"/>
          <p:cNvSpPr/>
          <p:nvPr/>
        </p:nvSpPr>
        <p:spPr>
          <a:xfrm>
            <a:off x="9936093" y="3225562"/>
            <a:ext cx="2588781" cy="2588781"/>
          </a:xfrm>
          <a:custGeom>
            <a:avLst/>
            <a:gdLst/>
            <a:ahLst/>
            <a:cxnLst/>
            <a:rect l="l" t="t" r="r" b="b"/>
            <a:pathLst>
              <a:path w="2588781" h="2588781" extrusionOk="0">
                <a:moveTo>
                  <a:pt x="0" y="0"/>
                </a:moveTo>
                <a:lnTo>
                  <a:pt x="2588781" y="0"/>
                </a:lnTo>
                <a:lnTo>
                  <a:pt x="2588781" y="2588780"/>
                </a:lnTo>
                <a:lnTo>
                  <a:pt x="0" y="2588780"/>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56" name="Google Shape;356;p5"/>
          <p:cNvSpPr/>
          <p:nvPr/>
        </p:nvSpPr>
        <p:spPr>
          <a:xfrm>
            <a:off x="10131327" y="3420796"/>
            <a:ext cx="2198312" cy="2198312"/>
          </a:xfrm>
          <a:custGeom>
            <a:avLst/>
            <a:gdLst/>
            <a:ahLst/>
            <a:cxnLst/>
            <a:rect l="l" t="t" r="r" b="b"/>
            <a:pathLst>
              <a:path w="2198312" h="2198312" extrusionOk="0">
                <a:moveTo>
                  <a:pt x="0" y="0"/>
                </a:moveTo>
                <a:lnTo>
                  <a:pt x="2198312" y="0"/>
                </a:lnTo>
                <a:lnTo>
                  <a:pt x="2198312" y="2198312"/>
                </a:lnTo>
                <a:lnTo>
                  <a:pt x="0" y="2198312"/>
                </a:lnTo>
                <a:lnTo>
                  <a:pt x="0" y="0"/>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57" name="Google Shape;357;p5"/>
          <p:cNvSpPr/>
          <p:nvPr/>
        </p:nvSpPr>
        <p:spPr>
          <a:xfrm>
            <a:off x="10245311" y="3534780"/>
            <a:ext cx="1970344" cy="1970344"/>
          </a:xfrm>
          <a:custGeom>
            <a:avLst/>
            <a:gdLst/>
            <a:ahLst/>
            <a:cxnLst/>
            <a:rect l="l" t="t" r="r" b="b"/>
            <a:pathLst>
              <a:path w="1970344" h="1970344" extrusionOk="0">
                <a:moveTo>
                  <a:pt x="0" y="0"/>
                </a:moveTo>
                <a:lnTo>
                  <a:pt x="1970344" y="0"/>
                </a:lnTo>
                <a:lnTo>
                  <a:pt x="1970344" y="1970344"/>
                </a:lnTo>
                <a:lnTo>
                  <a:pt x="0" y="1970344"/>
                </a:lnTo>
                <a:lnTo>
                  <a:pt x="0" y="0"/>
                </a:lnTo>
                <a:close/>
              </a:path>
            </a:pathLst>
          </a:custGeom>
          <a:blipFill rotWithShape="1">
            <a:blip r:embed="rId5">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58" name="Google Shape;358;p5"/>
          <p:cNvSpPr/>
          <p:nvPr/>
        </p:nvSpPr>
        <p:spPr>
          <a:xfrm>
            <a:off x="14108012" y="3225562"/>
            <a:ext cx="2588781" cy="2588781"/>
          </a:xfrm>
          <a:custGeom>
            <a:avLst/>
            <a:gdLst/>
            <a:ahLst/>
            <a:cxnLst/>
            <a:rect l="l" t="t" r="r" b="b"/>
            <a:pathLst>
              <a:path w="2588781" h="2588781" extrusionOk="0">
                <a:moveTo>
                  <a:pt x="0" y="0"/>
                </a:moveTo>
                <a:lnTo>
                  <a:pt x="2588781" y="0"/>
                </a:lnTo>
                <a:lnTo>
                  <a:pt x="2588781" y="2588780"/>
                </a:lnTo>
                <a:lnTo>
                  <a:pt x="0" y="2588780"/>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59" name="Google Shape;359;p5"/>
          <p:cNvSpPr/>
          <p:nvPr/>
        </p:nvSpPr>
        <p:spPr>
          <a:xfrm>
            <a:off x="14303246" y="3420796"/>
            <a:ext cx="2198312" cy="2198312"/>
          </a:xfrm>
          <a:custGeom>
            <a:avLst/>
            <a:gdLst/>
            <a:ahLst/>
            <a:cxnLst/>
            <a:rect l="l" t="t" r="r" b="b"/>
            <a:pathLst>
              <a:path w="2198312" h="2198312" extrusionOk="0">
                <a:moveTo>
                  <a:pt x="0" y="0"/>
                </a:moveTo>
                <a:lnTo>
                  <a:pt x="2198312" y="0"/>
                </a:lnTo>
                <a:lnTo>
                  <a:pt x="2198312" y="2198312"/>
                </a:lnTo>
                <a:lnTo>
                  <a:pt x="0" y="2198312"/>
                </a:lnTo>
                <a:lnTo>
                  <a:pt x="0" y="0"/>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60" name="Google Shape;360;p5"/>
          <p:cNvSpPr/>
          <p:nvPr/>
        </p:nvSpPr>
        <p:spPr>
          <a:xfrm>
            <a:off x="14417230" y="3534780"/>
            <a:ext cx="1970344" cy="1970344"/>
          </a:xfrm>
          <a:custGeom>
            <a:avLst/>
            <a:gdLst/>
            <a:ahLst/>
            <a:cxnLst/>
            <a:rect l="l" t="t" r="r" b="b"/>
            <a:pathLst>
              <a:path w="1970344" h="1970344" extrusionOk="0">
                <a:moveTo>
                  <a:pt x="0" y="0"/>
                </a:moveTo>
                <a:lnTo>
                  <a:pt x="1970344" y="0"/>
                </a:lnTo>
                <a:lnTo>
                  <a:pt x="1970344" y="1970344"/>
                </a:lnTo>
                <a:lnTo>
                  <a:pt x="0" y="1970344"/>
                </a:lnTo>
                <a:lnTo>
                  <a:pt x="0" y="0"/>
                </a:lnTo>
                <a:close/>
              </a:path>
            </a:pathLst>
          </a:custGeom>
          <a:blipFill rotWithShape="1">
            <a:blip r:embed="rId5">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61" name="Google Shape;361;p5"/>
          <p:cNvSpPr/>
          <p:nvPr/>
        </p:nvSpPr>
        <p:spPr>
          <a:xfrm>
            <a:off x="2311879" y="3946233"/>
            <a:ext cx="1147438" cy="1147438"/>
          </a:xfrm>
          <a:custGeom>
            <a:avLst/>
            <a:gdLst/>
            <a:ahLst/>
            <a:cxnLst/>
            <a:rect l="l" t="t" r="r" b="b"/>
            <a:pathLst>
              <a:path w="1147438" h="1147438" extrusionOk="0">
                <a:moveTo>
                  <a:pt x="0" y="0"/>
                </a:moveTo>
                <a:lnTo>
                  <a:pt x="1147438" y="0"/>
                </a:lnTo>
                <a:lnTo>
                  <a:pt x="1147438" y="1147438"/>
                </a:lnTo>
                <a:lnTo>
                  <a:pt x="0" y="1147438"/>
                </a:lnTo>
                <a:lnTo>
                  <a:pt x="0" y="0"/>
                </a:lnTo>
                <a:close/>
              </a:path>
            </a:pathLst>
          </a:custGeom>
          <a:blipFill rotWithShape="1">
            <a:blip r:embed="rId6">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62" name="Google Shape;362;p5"/>
          <p:cNvSpPr/>
          <p:nvPr/>
        </p:nvSpPr>
        <p:spPr>
          <a:xfrm>
            <a:off x="6484845" y="3946233"/>
            <a:ext cx="1147438" cy="1147438"/>
          </a:xfrm>
          <a:custGeom>
            <a:avLst/>
            <a:gdLst/>
            <a:ahLst/>
            <a:cxnLst/>
            <a:rect l="l" t="t" r="r" b="b"/>
            <a:pathLst>
              <a:path w="1147438" h="1147438" extrusionOk="0">
                <a:moveTo>
                  <a:pt x="0" y="0"/>
                </a:moveTo>
                <a:lnTo>
                  <a:pt x="1147438" y="0"/>
                </a:lnTo>
                <a:lnTo>
                  <a:pt x="1147438" y="1147438"/>
                </a:lnTo>
                <a:lnTo>
                  <a:pt x="0" y="1147438"/>
                </a:lnTo>
                <a:lnTo>
                  <a:pt x="0" y="0"/>
                </a:lnTo>
                <a:close/>
              </a:path>
            </a:pathLst>
          </a:custGeom>
          <a:blipFill rotWithShape="1">
            <a:blip r:embed="rId7">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63" name="Google Shape;363;p5"/>
          <p:cNvSpPr/>
          <p:nvPr/>
        </p:nvSpPr>
        <p:spPr>
          <a:xfrm>
            <a:off x="10668925" y="3875415"/>
            <a:ext cx="1123117" cy="1123117"/>
          </a:xfrm>
          <a:custGeom>
            <a:avLst/>
            <a:gdLst/>
            <a:ahLst/>
            <a:cxnLst/>
            <a:rect l="l" t="t" r="r" b="b"/>
            <a:pathLst>
              <a:path w="1123117" h="1123117" extrusionOk="0">
                <a:moveTo>
                  <a:pt x="0" y="0"/>
                </a:moveTo>
                <a:lnTo>
                  <a:pt x="1123116" y="0"/>
                </a:lnTo>
                <a:lnTo>
                  <a:pt x="1123116" y="1123117"/>
                </a:lnTo>
                <a:lnTo>
                  <a:pt x="0" y="1123117"/>
                </a:lnTo>
                <a:lnTo>
                  <a:pt x="0" y="0"/>
                </a:lnTo>
                <a:close/>
              </a:path>
            </a:pathLst>
          </a:custGeom>
          <a:blipFill rotWithShape="1">
            <a:blip r:embed="rId8">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64" name="Google Shape;364;p5"/>
          <p:cNvSpPr/>
          <p:nvPr/>
        </p:nvSpPr>
        <p:spPr>
          <a:xfrm>
            <a:off x="14828683" y="3946233"/>
            <a:ext cx="1147438" cy="1147438"/>
          </a:xfrm>
          <a:custGeom>
            <a:avLst/>
            <a:gdLst/>
            <a:ahLst/>
            <a:cxnLst/>
            <a:rect l="l" t="t" r="r" b="b"/>
            <a:pathLst>
              <a:path w="1147438" h="1147438" extrusionOk="0">
                <a:moveTo>
                  <a:pt x="0" y="0"/>
                </a:moveTo>
                <a:lnTo>
                  <a:pt x="1147438" y="0"/>
                </a:lnTo>
                <a:lnTo>
                  <a:pt x="1147438" y="1147438"/>
                </a:lnTo>
                <a:lnTo>
                  <a:pt x="0" y="1147438"/>
                </a:lnTo>
                <a:lnTo>
                  <a:pt x="0" y="0"/>
                </a:lnTo>
                <a:close/>
              </a:path>
            </a:pathLst>
          </a:custGeom>
          <a:blipFill rotWithShape="1">
            <a:blip r:embed="rId9">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65" name="Google Shape;365;p5"/>
          <p:cNvSpPr/>
          <p:nvPr/>
        </p:nvSpPr>
        <p:spPr>
          <a:xfrm rot="-10602057">
            <a:off x="12387093" y="-1133853"/>
            <a:ext cx="6240735" cy="2176456"/>
          </a:xfrm>
          <a:custGeom>
            <a:avLst/>
            <a:gdLst/>
            <a:ahLst/>
            <a:cxnLst/>
            <a:rect l="l" t="t" r="r" b="b"/>
            <a:pathLst>
              <a:path w="6240735" h="2176456" extrusionOk="0">
                <a:moveTo>
                  <a:pt x="0" y="0"/>
                </a:moveTo>
                <a:lnTo>
                  <a:pt x="6240735" y="0"/>
                </a:lnTo>
                <a:lnTo>
                  <a:pt x="6240735" y="2176457"/>
                </a:lnTo>
                <a:lnTo>
                  <a:pt x="0" y="2176457"/>
                </a:lnTo>
                <a:lnTo>
                  <a:pt x="0" y="0"/>
                </a:lnTo>
                <a:close/>
              </a:path>
            </a:pathLst>
          </a:custGeom>
          <a:blipFill rotWithShape="1">
            <a:blip r:embed="rId10">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66" name="Google Shape;366;p5"/>
          <p:cNvSpPr/>
          <p:nvPr/>
        </p:nvSpPr>
        <p:spPr>
          <a:xfrm rot="10598374" flipH="1">
            <a:off x="-440482" y="-1192452"/>
            <a:ext cx="6576787" cy="2293655"/>
          </a:xfrm>
          <a:custGeom>
            <a:avLst/>
            <a:gdLst/>
            <a:ahLst/>
            <a:cxnLst/>
            <a:rect l="l" t="t" r="r" b="b"/>
            <a:pathLst>
              <a:path w="6576787" h="2293655" extrusionOk="0">
                <a:moveTo>
                  <a:pt x="0" y="2293655"/>
                </a:moveTo>
                <a:lnTo>
                  <a:pt x="6576787" y="2293655"/>
                </a:lnTo>
                <a:lnTo>
                  <a:pt x="6576787" y="0"/>
                </a:lnTo>
                <a:lnTo>
                  <a:pt x="0" y="0"/>
                </a:lnTo>
                <a:lnTo>
                  <a:pt x="0" y="2293655"/>
                </a:lnTo>
                <a:close/>
              </a:path>
            </a:pathLst>
          </a:custGeom>
          <a:blipFill rotWithShape="1">
            <a:blip r:embed="rId11">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367" name="Google Shape;367;p5"/>
          <p:cNvGrpSpPr/>
          <p:nvPr/>
        </p:nvGrpSpPr>
        <p:grpSpPr>
          <a:xfrm>
            <a:off x="-1342907" y="9913239"/>
            <a:ext cx="20973813" cy="837562"/>
            <a:chOff x="0" y="-57150"/>
            <a:chExt cx="11607985" cy="463550"/>
          </a:xfrm>
        </p:grpSpPr>
        <p:sp>
          <p:nvSpPr>
            <p:cNvPr id="368" name="Google Shape;368;p5"/>
            <p:cNvSpPr/>
            <p:nvPr/>
          </p:nvSpPr>
          <p:spPr>
            <a:xfrm>
              <a:off x="0" y="0"/>
              <a:ext cx="11607985" cy="406400"/>
            </a:xfrm>
            <a:custGeom>
              <a:avLst/>
              <a:gdLst/>
              <a:ahLst/>
              <a:cxnLst/>
              <a:rect l="l" t="t" r="r" b="b"/>
              <a:pathLst>
                <a:path w="11607985" h="406400" extrusionOk="0">
                  <a:moveTo>
                    <a:pt x="11404785" y="0"/>
                  </a:moveTo>
                  <a:cubicBezTo>
                    <a:pt x="11517009" y="0"/>
                    <a:pt x="11607985" y="90976"/>
                    <a:pt x="11607985" y="203200"/>
                  </a:cubicBezTo>
                  <a:cubicBezTo>
                    <a:pt x="11607985" y="315424"/>
                    <a:pt x="11517009" y="406400"/>
                    <a:pt x="11404785" y="406400"/>
                  </a:cubicBezTo>
                  <a:lnTo>
                    <a:pt x="203200" y="406400"/>
                  </a:lnTo>
                  <a:cubicBezTo>
                    <a:pt x="90976" y="406400"/>
                    <a:pt x="0" y="315424"/>
                    <a:pt x="0" y="203200"/>
                  </a:cubicBezTo>
                  <a:cubicBezTo>
                    <a:pt x="0" y="90976"/>
                    <a:pt x="90976" y="0"/>
                    <a:pt x="203200" y="0"/>
                  </a:cubicBezTo>
                  <a:close/>
                </a:path>
              </a:pathLst>
            </a:custGeom>
            <a:solidFill>
              <a:srgbClr val="4E569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69" name="Google Shape;369;p5"/>
            <p:cNvSpPr txBox="1"/>
            <p:nvPr/>
          </p:nvSpPr>
          <p:spPr>
            <a:xfrm>
              <a:off x="0" y="-57150"/>
              <a:ext cx="11607985" cy="463550"/>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370" name="Google Shape;370;p5"/>
          <p:cNvGrpSpPr/>
          <p:nvPr/>
        </p:nvGrpSpPr>
        <p:grpSpPr>
          <a:xfrm>
            <a:off x="4131384" y="9913239"/>
            <a:ext cx="10025232" cy="837562"/>
            <a:chOff x="0" y="-57150"/>
            <a:chExt cx="5548478" cy="463550"/>
          </a:xfrm>
        </p:grpSpPr>
        <p:sp>
          <p:nvSpPr>
            <p:cNvPr id="371" name="Google Shape;371;p5"/>
            <p:cNvSpPr/>
            <p:nvPr/>
          </p:nvSpPr>
          <p:spPr>
            <a:xfrm>
              <a:off x="0" y="0"/>
              <a:ext cx="5548478" cy="406400"/>
            </a:xfrm>
            <a:custGeom>
              <a:avLst/>
              <a:gdLst/>
              <a:ahLst/>
              <a:cxnLst/>
              <a:rect l="l" t="t" r="r" b="b"/>
              <a:pathLst>
                <a:path w="5548478" h="406400" extrusionOk="0">
                  <a:moveTo>
                    <a:pt x="5345278" y="0"/>
                  </a:moveTo>
                  <a:cubicBezTo>
                    <a:pt x="5457503" y="0"/>
                    <a:pt x="5548478" y="90976"/>
                    <a:pt x="5548478" y="203200"/>
                  </a:cubicBezTo>
                  <a:cubicBezTo>
                    <a:pt x="5548478" y="315424"/>
                    <a:pt x="5457503" y="406400"/>
                    <a:pt x="5345278" y="406400"/>
                  </a:cubicBezTo>
                  <a:lnTo>
                    <a:pt x="203200" y="406400"/>
                  </a:lnTo>
                  <a:cubicBezTo>
                    <a:pt x="90976" y="406400"/>
                    <a:pt x="0" y="315424"/>
                    <a:pt x="0" y="203200"/>
                  </a:cubicBezTo>
                  <a:cubicBezTo>
                    <a:pt x="0" y="90976"/>
                    <a:pt x="90976" y="0"/>
                    <a:pt x="203200" y="0"/>
                  </a:cubicBezTo>
                  <a:close/>
                </a:path>
              </a:pathLst>
            </a:custGeom>
            <a:solidFill>
              <a:srgbClr val="17B8BB"/>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72" name="Google Shape;372;p5"/>
            <p:cNvSpPr txBox="1"/>
            <p:nvPr/>
          </p:nvSpPr>
          <p:spPr>
            <a:xfrm>
              <a:off x="0" y="-57150"/>
              <a:ext cx="5548478" cy="463550"/>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373" name="Google Shape;373;p5"/>
          <p:cNvSpPr txBox="1"/>
          <p:nvPr/>
        </p:nvSpPr>
        <p:spPr>
          <a:xfrm>
            <a:off x="5374682" y="1019175"/>
            <a:ext cx="7538700" cy="3235500"/>
          </a:xfrm>
          <a:prstGeom prst="rect">
            <a:avLst/>
          </a:prstGeom>
          <a:noFill/>
          <a:ln>
            <a:noFill/>
          </a:ln>
        </p:spPr>
        <p:txBody>
          <a:bodyPr spcFirstLastPara="1" wrap="square" lIns="0" tIns="0" rIns="0" bIns="0" anchor="t" anchorCtr="0">
            <a:spAutoFit/>
          </a:bodyPr>
          <a:lstStyle/>
          <a:p>
            <a:pPr marL="0" lvl="0" indent="0" algn="ctr" rtl="0">
              <a:lnSpc>
                <a:spcPct val="115000"/>
              </a:lnSpc>
              <a:spcBef>
                <a:spcPts val="1200"/>
              </a:spcBef>
              <a:spcAft>
                <a:spcPts val="0"/>
              </a:spcAft>
              <a:buClr>
                <a:schemeClr val="dk1"/>
              </a:buClr>
              <a:buSzPts val="1100"/>
              <a:buFont typeface="Arial"/>
              <a:buNone/>
            </a:pPr>
            <a:r>
              <a:rPr lang="en-US" sz="4499" b="1">
                <a:latin typeface="Poppins"/>
                <a:ea typeface="Poppins"/>
                <a:cs typeface="Poppins"/>
                <a:sym typeface="Poppins"/>
              </a:rPr>
              <a:t>Szenario-Übung: Differenzierung in der Praxis</a:t>
            </a:r>
            <a:endParaRPr sz="4499" b="1">
              <a:latin typeface="Poppins"/>
              <a:ea typeface="Poppins"/>
              <a:cs typeface="Poppins"/>
              <a:sym typeface="Poppins"/>
            </a:endParaRPr>
          </a:p>
          <a:p>
            <a:pPr marL="0" marR="0" lvl="0" indent="0" algn="ctr" rtl="0">
              <a:lnSpc>
                <a:spcPct val="113002"/>
              </a:lnSpc>
              <a:spcBef>
                <a:spcPts val="1200"/>
              </a:spcBef>
              <a:spcAft>
                <a:spcPts val="0"/>
              </a:spcAft>
              <a:buClr>
                <a:srgbClr val="000000"/>
              </a:buClr>
              <a:buSzPts val="4499"/>
              <a:buFont typeface="Arial"/>
              <a:buNone/>
            </a:pPr>
            <a:endParaRPr sz="4499" b="1">
              <a:latin typeface="Poppins"/>
              <a:ea typeface="Poppins"/>
              <a:cs typeface="Poppins"/>
              <a:sym typeface="Poppins"/>
            </a:endParaRPr>
          </a:p>
        </p:txBody>
      </p:sp>
      <p:sp>
        <p:nvSpPr>
          <p:cNvPr id="374" name="Google Shape;374;p5"/>
          <p:cNvSpPr txBox="1"/>
          <p:nvPr/>
        </p:nvSpPr>
        <p:spPr>
          <a:xfrm>
            <a:off x="1028700" y="6994725"/>
            <a:ext cx="3713700" cy="2107200"/>
          </a:xfrm>
          <a:prstGeom prst="rect">
            <a:avLst/>
          </a:prstGeom>
          <a:noFill/>
          <a:ln>
            <a:noFill/>
          </a:ln>
        </p:spPr>
        <p:txBody>
          <a:bodyPr spcFirstLastPara="1" wrap="square" lIns="0" tIns="0" rIns="0" bIns="0" anchor="t" anchorCtr="0">
            <a:spAutoFit/>
          </a:bodyPr>
          <a:lstStyle/>
          <a:p>
            <a:pPr marL="0" marR="0" lvl="0" indent="0" algn="just" rtl="0">
              <a:lnSpc>
                <a:spcPct val="130026"/>
              </a:lnSpc>
              <a:spcBef>
                <a:spcPts val="0"/>
              </a:spcBef>
              <a:spcAft>
                <a:spcPts val="0"/>
              </a:spcAft>
              <a:buClr>
                <a:srgbClr val="000000"/>
              </a:buClr>
              <a:buSzPts val="1825"/>
              <a:buFont typeface="Arial"/>
              <a:buNone/>
            </a:pPr>
            <a:r>
              <a:rPr lang="en-US" sz="1825">
                <a:solidFill>
                  <a:srgbClr val="FFFFFF"/>
                </a:solidFill>
                <a:latin typeface="Poppins"/>
                <a:ea typeface="Poppins"/>
                <a:cs typeface="Poppins"/>
                <a:sym typeface="Poppins"/>
              </a:rPr>
              <a:t>Drei schließen die praktische Aufgabe schnell und korrekt ab. Bereiten Sie eine Erweiterungsaufgabe vor, die Komplexität hinzufügt, ohne den Standard zu verändern. </a:t>
            </a:r>
            <a:endParaRPr sz="1400" b="0" i="0" u="none" strike="noStrike" cap="none">
              <a:solidFill>
                <a:srgbClr val="000000"/>
              </a:solidFill>
              <a:latin typeface="Arial"/>
              <a:ea typeface="Arial"/>
              <a:cs typeface="Arial"/>
              <a:sym typeface="Arial"/>
            </a:endParaRPr>
          </a:p>
        </p:txBody>
      </p:sp>
      <p:sp>
        <p:nvSpPr>
          <p:cNvPr id="375" name="Google Shape;375;p5"/>
          <p:cNvSpPr txBox="1"/>
          <p:nvPr/>
        </p:nvSpPr>
        <p:spPr>
          <a:xfrm>
            <a:off x="1297793" y="6042689"/>
            <a:ext cx="3175500" cy="816000"/>
          </a:xfrm>
          <a:prstGeom prst="rect">
            <a:avLst/>
          </a:prstGeom>
          <a:noFill/>
          <a:ln>
            <a:noFill/>
          </a:ln>
        </p:spPr>
        <p:txBody>
          <a:bodyPr spcFirstLastPara="1" wrap="square" lIns="0" tIns="0" rIns="0" bIns="0" anchor="t" anchorCtr="0">
            <a:spAutoFit/>
          </a:bodyPr>
          <a:lstStyle/>
          <a:p>
            <a:pPr marL="0" marR="0" lvl="0" indent="0" algn="ctr" rtl="0">
              <a:lnSpc>
                <a:spcPct val="113017"/>
              </a:lnSpc>
              <a:spcBef>
                <a:spcPts val="0"/>
              </a:spcBef>
              <a:spcAft>
                <a:spcPts val="0"/>
              </a:spcAft>
              <a:buClr>
                <a:srgbClr val="000000"/>
              </a:buClr>
              <a:buSzPts val="2489"/>
              <a:buFont typeface="Arial"/>
              <a:buNone/>
            </a:pPr>
            <a:r>
              <a:rPr lang="en-US" sz="2489" b="1">
                <a:solidFill>
                  <a:srgbClr val="FFFFFF"/>
                </a:solidFill>
                <a:latin typeface="Poppins"/>
                <a:ea typeface="Poppins"/>
                <a:cs typeface="Poppins"/>
                <a:sym typeface="Poppins"/>
              </a:rPr>
              <a:t>Die schnellen Fertigsteller </a:t>
            </a:r>
            <a:endParaRPr sz="1400" b="0" i="0" u="none" strike="noStrike" cap="none">
              <a:solidFill>
                <a:srgbClr val="000000"/>
              </a:solidFill>
              <a:latin typeface="Arial"/>
              <a:ea typeface="Arial"/>
              <a:cs typeface="Arial"/>
              <a:sym typeface="Arial"/>
            </a:endParaRPr>
          </a:p>
        </p:txBody>
      </p:sp>
      <p:sp>
        <p:nvSpPr>
          <p:cNvPr id="376" name="Google Shape;376;p5"/>
          <p:cNvSpPr txBox="1"/>
          <p:nvPr/>
        </p:nvSpPr>
        <p:spPr>
          <a:xfrm>
            <a:off x="5201666" y="6994725"/>
            <a:ext cx="3713700" cy="2107200"/>
          </a:xfrm>
          <a:prstGeom prst="rect">
            <a:avLst/>
          </a:prstGeom>
          <a:noFill/>
          <a:ln>
            <a:noFill/>
          </a:ln>
        </p:spPr>
        <p:txBody>
          <a:bodyPr spcFirstLastPara="1" wrap="square" lIns="0" tIns="0" rIns="0" bIns="0" anchor="t" anchorCtr="0">
            <a:spAutoFit/>
          </a:bodyPr>
          <a:lstStyle/>
          <a:p>
            <a:pPr marL="0" marR="0" lvl="0" indent="0" algn="just" rtl="0">
              <a:lnSpc>
                <a:spcPct val="130026"/>
              </a:lnSpc>
              <a:spcBef>
                <a:spcPts val="0"/>
              </a:spcBef>
              <a:spcAft>
                <a:spcPts val="0"/>
              </a:spcAft>
              <a:buClr>
                <a:srgbClr val="000000"/>
              </a:buClr>
              <a:buSzPts val="1825"/>
              <a:buFont typeface="Arial"/>
              <a:buNone/>
            </a:pPr>
            <a:r>
              <a:rPr lang="en-US" sz="1825">
                <a:solidFill>
                  <a:srgbClr val="FFFFFF"/>
                </a:solidFill>
                <a:latin typeface="Poppins"/>
                <a:ea typeface="Poppins"/>
                <a:cs typeface="Poppins"/>
                <a:sym typeface="Poppins"/>
              </a:rPr>
              <a:t>Vier Lernende kommen im erwarteten Tempo voran. Halten Sie den aktuellen Aufgabenverlauf bei und achten Sie auf Anzeichen von Abschweifen oder Verwirrung. </a:t>
            </a:r>
            <a:endParaRPr sz="1400" b="0" i="0" u="none" strike="noStrike" cap="none">
              <a:solidFill>
                <a:srgbClr val="000000"/>
              </a:solidFill>
              <a:latin typeface="Arial"/>
              <a:ea typeface="Arial"/>
              <a:cs typeface="Arial"/>
              <a:sym typeface="Arial"/>
            </a:endParaRPr>
          </a:p>
        </p:txBody>
      </p:sp>
      <p:sp>
        <p:nvSpPr>
          <p:cNvPr id="377" name="Google Shape;377;p5"/>
          <p:cNvSpPr txBox="1"/>
          <p:nvPr/>
        </p:nvSpPr>
        <p:spPr>
          <a:xfrm>
            <a:off x="5200743" y="6042689"/>
            <a:ext cx="3715500" cy="383100"/>
          </a:xfrm>
          <a:prstGeom prst="rect">
            <a:avLst/>
          </a:prstGeom>
          <a:noFill/>
          <a:ln>
            <a:noFill/>
          </a:ln>
        </p:spPr>
        <p:txBody>
          <a:bodyPr spcFirstLastPara="1" wrap="square" lIns="0" tIns="0" rIns="0" bIns="0" anchor="t" anchorCtr="0">
            <a:spAutoFit/>
          </a:bodyPr>
          <a:lstStyle/>
          <a:p>
            <a:pPr marL="0" marR="0" lvl="0" indent="0" algn="ctr" rtl="0">
              <a:lnSpc>
                <a:spcPct val="113017"/>
              </a:lnSpc>
              <a:spcBef>
                <a:spcPts val="0"/>
              </a:spcBef>
              <a:spcAft>
                <a:spcPts val="0"/>
              </a:spcAft>
              <a:buClr>
                <a:srgbClr val="000000"/>
              </a:buClr>
              <a:buSzPts val="2489"/>
              <a:buFont typeface="Arial"/>
              <a:buNone/>
            </a:pPr>
            <a:r>
              <a:rPr lang="en-US" sz="2489" b="1">
                <a:solidFill>
                  <a:srgbClr val="FFFFFF"/>
                </a:solidFill>
                <a:latin typeface="Poppins"/>
                <a:ea typeface="Poppins"/>
                <a:cs typeface="Poppins"/>
                <a:sym typeface="Poppins"/>
              </a:rPr>
              <a:t>Lernende auf Kurs </a:t>
            </a:r>
            <a:endParaRPr sz="1400" b="0" i="0" u="none" strike="noStrike" cap="none">
              <a:solidFill>
                <a:srgbClr val="000000"/>
              </a:solidFill>
              <a:latin typeface="Arial"/>
              <a:ea typeface="Arial"/>
              <a:cs typeface="Arial"/>
              <a:sym typeface="Arial"/>
            </a:endParaRPr>
          </a:p>
        </p:txBody>
      </p:sp>
      <p:sp>
        <p:nvSpPr>
          <p:cNvPr id="378" name="Google Shape;378;p5"/>
          <p:cNvSpPr txBox="1"/>
          <p:nvPr/>
        </p:nvSpPr>
        <p:spPr>
          <a:xfrm>
            <a:off x="9373585" y="6994725"/>
            <a:ext cx="3713700" cy="2696100"/>
          </a:xfrm>
          <a:prstGeom prst="rect">
            <a:avLst/>
          </a:prstGeom>
          <a:noFill/>
          <a:ln>
            <a:noFill/>
          </a:ln>
        </p:spPr>
        <p:txBody>
          <a:bodyPr spcFirstLastPara="1" wrap="square" lIns="0" tIns="0" rIns="0" bIns="0" anchor="t" anchorCtr="0">
            <a:spAutoFit/>
          </a:bodyPr>
          <a:lstStyle/>
          <a:p>
            <a:pPr marL="0" lvl="0" indent="0" algn="l" rtl="0">
              <a:lnSpc>
                <a:spcPct val="115000"/>
              </a:lnSpc>
              <a:spcBef>
                <a:spcPts val="1200"/>
              </a:spcBef>
              <a:spcAft>
                <a:spcPts val="0"/>
              </a:spcAft>
              <a:buClr>
                <a:schemeClr val="dk1"/>
              </a:buClr>
              <a:buSzPts val="1100"/>
              <a:buFont typeface="Arial"/>
              <a:buNone/>
            </a:pPr>
            <a:r>
              <a:rPr lang="en-US" sz="1825">
                <a:solidFill>
                  <a:srgbClr val="FFFFFF"/>
                </a:solidFill>
                <a:latin typeface="Poppins"/>
                <a:ea typeface="Poppins"/>
                <a:cs typeface="Poppins"/>
                <a:sym typeface="Poppins"/>
              </a:rPr>
              <a:t>Drei haben Schwierigkeiten mit der Abfolge. Zerlegen Sie die Aufgabe in kleinere Schritte. Bieten Sie ein durchgearbeitetes Beispiel oder eine Demonstration an, um sie neu zu orientieren.</a:t>
            </a:r>
            <a:endParaRPr sz="1825">
              <a:solidFill>
                <a:srgbClr val="FFFFFF"/>
              </a:solidFill>
              <a:latin typeface="Poppins"/>
              <a:ea typeface="Poppins"/>
              <a:cs typeface="Poppins"/>
              <a:sym typeface="Poppins"/>
            </a:endParaRPr>
          </a:p>
          <a:p>
            <a:pPr marL="0" marR="0" lvl="0" indent="0" algn="just" rtl="0">
              <a:lnSpc>
                <a:spcPct val="130026"/>
              </a:lnSpc>
              <a:spcBef>
                <a:spcPts val="1200"/>
              </a:spcBef>
              <a:spcAft>
                <a:spcPts val="0"/>
              </a:spcAft>
              <a:buClr>
                <a:srgbClr val="000000"/>
              </a:buClr>
              <a:buSzPts val="1825"/>
              <a:buFont typeface="Arial"/>
              <a:buNone/>
            </a:pPr>
            <a:endParaRPr sz="1825">
              <a:solidFill>
                <a:srgbClr val="FFFFFF"/>
              </a:solidFill>
              <a:latin typeface="Poppins"/>
              <a:ea typeface="Poppins"/>
              <a:cs typeface="Poppins"/>
              <a:sym typeface="Poppins"/>
            </a:endParaRPr>
          </a:p>
        </p:txBody>
      </p:sp>
      <p:sp>
        <p:nvSpPr>
          <p:cNvPr id="379" name="Google Shape;379;p5"/>
          <p:cNvSpPr txBox="1"/>
          <p:nvPr/>
        </p:nvSpPr>
        <p:spPr>
          <a:xfrm>
            <a:off x="9547648" y="6042689"/>
            <a:ext cx="3365700" cy="816000"/>
          </a:xfrm>
          <a:prstGeom prst="rect">
            <a:avLst/>
          </a:prstGeom>
          <a:noFill/>
          <a:ln>
            <a:noFill/>
          </a:ln>
        </p:spPr>
        <p:txBody>
          <a:bodyPr spcFirstLastPara="1" wrap="square" lIns="0" tIns="0" rIns="0" bIns="0" anchor="t" anchorCtr="0">
            <a:spAutoFit/>
          </a:bodyPr>
          <a:lstStyle/>
          <a:p>
            <a:pPr marL="0" marR="0" lvl="0" indent="0" algn="ctr" rtl="0">
              <a:lnSpc>
                <a:spcPct val="113017"/>
              </a:lnSpc>
              <a:spcBef>
                <a:spcPts val="0"/>
              </a:spcBef>
              <a:spcAft>
                <a:spcPts val="0"/>
              </a:spcAft>
              <a:buClr>
                <a:srgbClr val="000000"/>
              </a:buClr>
              <a:buSzPts val="2489"/>
              <a:buFont typeface="Arial"/>
              <a:buNone/>
            </a:pPr>
            <a:r>
              <a:rPr lang="en-US" sz="2489" b="1">
                <a:solidFill>
                  <a:srgbClr val="FFFFFF"/>
                </a:solidFill>
                <a:latin typeface="Poppins"/>
                <a:ea typeface="Poppins"/>
                <a:cs typeface="Poppins"/>
                <a:sym typeface="Poppins"/>
              </a:rPr>
              <a:t>Lernende mit Schwierigkeiten </a:t>
            </a:r>
            <a:endParaRPr sz="1400" b="0" i="0" u="none" strike="noStrike" cap="none">
              <a:solidFill>
                <a:srgbClr val="000000"/>
              </a:solidFill>
              <a:latin typeface="Arial"/>
              <a:ea typeface="Arial"/>
              <a:cs typeface="Arial"/>
              <a:sym typeface="Arial"/>
            </a:endParaRPr>
          </a:p>
        </p:txBody>
      </p:sp>
      <p:sp>
        <p:nvSpPr>
          <p:cNvPr id="380" name="Google Shape;380;p5"/>
          <p:cNvSpPr txBox="1"/>
          <p:nvPr/>
        </p:nvSpPr>
        <p:spPr>
          <a:xfrm>
            <a:off x="13650617" y="6812025"/>
            <a:ext cx="3713700" cy="2472600"/>
          </a:xfrm>
          <a:prstGeom prst="rect">
            <a:avLst/>
          </a:prstGeom>
          <a:noFill/>
          <a:ln>
            <a:noFill/>
          </a:ln>
        </p:spPr>
        <p:txBody>
          <a:bodyPr spcFirstLastPara="1" wrap="square" lIns="0" tIns="0" rIns="0" bIns="0" anchor="t" anchorCtr="0">
            <a:spAutoFit/>
          </a:bodyPr>
          <a:lstStyle/>
          <a:p>
            <a:pPr marL="0" marR="0" lvl="0" indent="0" algn="just" rtl="0">
              <a:lnSpc>
                <a:spcPct val="130026"/>
              </a:lnSpc>
              <a:spcBef>
                <a:spcPts val="0"/>
              </a:spcBef>
              <a:spcAft>
                <a:spcPts val="0"/>
              </a:spcAft>
              <a:buClr>
                <a:srgbClr val="000000"/>
              </a:buClr>
              <a:buSzPts val="1825"/>
              <a:buFont typeface="Arial"/>
              <a:buNone/>
            </a:pPr>
            <a:r>
              <a:rPr lang="en-US" sz="1825">
                <a:solidFill>
                  <a:srgbClr val="FFFFFF"/>
                </a:solidFill>
                <a:latin typeface="Poppins"/>
                <a:ea typeface="Poppins"/>
                <a:cs typeface="Poppins"/>
                <a:sym typeface="Poppins"/>
              </a:rPr>
              <a:t>Zwei haben noch nicht begonnen. Gehen Sie diskret und im Einzelgespräch auf sie zu. Ermitteln Sie die Barriere: Handelt es sich um Verwirrung, mangelndes Selbstvertrauen oder etwas anderes? </a:t>
            </a:r>
            <a:endParaRPr sz="1400" b="0" i="0" u="none" strike="noStrike" cap="none">
              <a:solidFill>
                <a:srgbClr val="000000"/>
              </a:solidFill>
              <a:latin typeface="Arial"/>
              <a:ea typeface="Arial"/>
              <a:cs typeface="Arial"/>
              <a:sym typeface="Arial"/>
            </a:endParaRPr>
          </a:p>
        </p:txBody>
      </p:sp>
      <p:sp>
        <p:nvSpPr>
          <p:cNvPr id="381" name="Google Shape;381;p5"/>
          <p:cNvSpPr txBox="1"/>
          <p:nvPr/>
        </p:nvSpPr>
        <p:spPr>
          <a:xfrm>
            <a:off x="13545504" y="6042689"/>
            <a:ext cx="3713700" cy="977700"/>
          </a:xfrm>
          <a:prstGeom prst="rect">
            <a:avLst/>
          </a:prstGeom>
          <a:noFill/>
          <a:ln>
            <a:noFill/>
          </a:ln>
        </p:spPr>
        <p:txBody>
          <a:bodyPr spcFirstLastPara="1" wrap="square" lIns="0" tIns="0" rIns="0" bIns="0" anchor="t" anchorCtr="0">
            <a:spAutoFit/>
          </a:bodyPr>
          <a:lstStyle/>
          <a:p>
            <a:pPr marL="0" lvl="0" indent="0" algn="ctr" rtl="0">
              <a:lnSpc>
                <a:spcPct val="115000"/>
              </a:lnSpc>
              <a:spcBef>
                <a:spcPts val="1200"/>
              </a:spcBef>
              <a:spcAft>
                <a:spcPts val="0"/>
              </a:spcAft>
              <a:buClr>
                <a:schemeClr val="dk1"/>
              </a:buClr>
              <a:buSzPts val="1100"/>
              <a:buFont typeface="Arial"/>
              <a:buNone/>
            </a:pPr>
            <a:r>
              <a:rPr lang="en-US" sz="2489" b="1">
                <a:solidFill>
                  <a:srgbClr val="FFFFFF"/>
                </a:solidFill>
                <a:latin typeface="Poppins"/>
                <a:ea typeface="Poppins"/>
                <a:cs typeface="Poppins"/>
                <a:sym typeface="Poppins"/>
              </a:rPr>
              <a:t>Noch nicht begonnen</a:t>
            </a:r>
            <a:endParaRPr sz="2489" b="1">
              <a:solidFill>
                <a:srgbClr val="FFFFFF"/>
              </a:solidFill>
              <a:latin typeface="Poppins"/>
              <a:ea typeface="Poppins"/>
              <a:cs typeface="Poppins"/>
              <a:sym typeface="Poppins"/>
            </a:endParaRPr>
          </a:p>
          <a:p>
            <a:pPr marL="0" marR="0" lvl="0" indent="0" algn="ctr" rtl="0">
              <a:lnSpc>
                <a:spcPct val="113017"/>
              </a:lnSpc>
              <a:spcBef>
                <a:spcPts val="1200"/>
              </a:spcBef>
              <a:spcAft>
                <a:spcPts val="0"/>
              </a:spcAft>
              <a:buClr>
                <a:srgbClr val="000000"/>
              </a:buClr>
              <a:buSzPts val="2489"/>
              <a:buFont typeface="Arial"/>
              <a:buNone/>
            </a:pPr>
            <a:endParaRPr sz="2489" b="1">
              <a:solidFill>
                <a:srgbClr val="FFFFFF"/>
              </a:solidFill>
              <a:latin typeface="Poppins"/>
              <a:ea typeface="Poppins"/>
              <a:cs typeface="Poppins"/>
              <a:sym typeface="Poppins"/>
            </a:endParaRPr>
          </a:p>
        </p:txBody>
      </p:sp>
      <p:sp>
        <p:nvSpPr>
          <p:cNvPr id="382" name="Google Shape;382;p5"/>
          <p:cNvSpPr/>
          <p:nvPr/>
        </p:nvSpPr>
        <p:spPr>
          <a:xfrm>
            <a:off x="3059553" y="479018"/>
            <a:ext cx="1413849" cy="1232069"/>
          </a:xfrm>
          <a:custGeom>
            <a:avLst/>
            <a:gdLst/>
            <a:ahLst/>
            <a:cxnLst/>
            <a:rect l="l" t="t" r="r" b="b"/>
            <a:pathLst>
              <a:path w="1413849" h="1232069" extrusionOk="0">
                <a:moveTo>
                  <a:pt x="0" y="0"/>
                </a:moveTo>
                <a:lnTo>
                  <a:pt x="1413849" y="0"/>
                </a:lnTo>
                <a:lnTo>
                  <a:pt x="1413849" y="1232069"/>
                </a:lnTo>
                <a:lnTo>
                  <a:pt x="0" y="1232069"/>
                </a:lnTo>
                <a:lnTo>
                  <a:pt x="0" y="0"/>
                </a:lnTo>
                <a:close/>
              </a:path>
            </a:pathLst>
          </a:custGeom>
          <a:blipFill rotWithShape="1">
            <a:blip r:embed="rId12">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83" name="Google Shape;383;p5"/>
          <p:cNvSpPr/>
          <p:nvPr/>
        </p:nvSpPr>
        <p:spPr>
          <a:xfrm>
            <a:off x="523119" y="923994"/>
            <a:ext cx="2350712" cy="634692"/>
          </a:xfrm>
          <a:custGeom>
            <a:avLst/>
            <a:gdLst/>
            <a:ahLst/>
            <a:cxnLst/>
            <a:rect l="l" t="t" r="r" b="b"/>
            <a:pathLst>
              <a:path w="2350712" h="634692" extrusionOk="0">
                <a:moveTo>
                  <a:pt x="0" y="0"/>
                </a:moveTo>
                <a:lnTo>
                  <a:pt x="2350712" y="0"/>
                </a:lnTo>
                <a:lnTo>
                  <a:pt x="2350712" y="634693"/>
                </a:lnTo>
                <a:lnTo>
                  <a:pt x="0" y="634693"/>
                </a:lnTo>
                <a:lnTo>
                  <a:pt x="0" y="0"/>
                </a:lnTo>
                <a:close/>
              </a:path>
            </a:pathLst>
          </a:custGeom>
          <a:blipFill rotWithShape="1">
            <a:blip r:embed="rId1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387"/>
        <p:cNvGrpSpPr/>
        <p:nvPr/>
      </p:nvGrpSpPr>
      <p:grpSpPr>
        <a:xfrm>
          <a:off x="0" y="0"/>
          <a:ext cx="0" cy="0"/>
          <a:chOff x="0" y="0"/>
          <a:chExt cx="0" cy="0"/>
        </a:xfrm>
      </p:grpSpPr>
      <p:pic>
        <p:nvPicPr>
          <p:cNvPr id="388" name="Google Shape;388;p29"/>
          <p:cNvPicPr preferRelativeResize="0"/>
          <p:nvPr/>
        </p:nvPicPr>
        <p:blipFill rotWithShape="1">
          <a:blip r:embed="rId3">
            <a:alphaModFix/>
          </a:blip>
          <a:srcRect/>
          <a:stretch/>
        </p:blipFill>
        <p:spPr>
          <a:xfrm>
            <a:off x="-563050" y="7893500"/>
            <a:ext cx="19651150" cy="3291840"/>
          </a:xfrm>
          <a:prstGeom prst="rect">
            <a:avLst/>
          </a:prstGeom>
          <a:noFill/>
          <a:ln>
            <a:noFill/>
          </a:ln>
        </p:spPr>
      </p:pic>
      <p:pic>
        <p:nvPicPr>
          <p:cNvPr id="389" name="Google Shape;389;p29"/>
          <p:cNvPicPr preferRelativeResize="0"/>
          <p:nvPr/>
        </p:nvPicPr>
        <p:blipFill rotWithShape="1">
          <a:blip r:embed="rId4">
            <a:alphaModFix/>
          </a:blip>
          <a:srcRect/>
          <a:stretch/>
        </p:blipFill>
        <p:spPr>
          <a:xfrm>
            <a:off x="1714499" y="114300"/>
            <a:ext cx="1700214" cy="1257300"/>
          </a:xfrm>
          <a:prstGeom prst="rect">
            <a:avLst/>
          </a:prstGeom>
          <a:noFill/>
          <a:ln>
            <a:noFill/>
          </a:ln>
        </p:spPr>
      </p:pic>
      <p:sp>
        <p:nvSpPr>
          <p:cNvPr id="390" name="Google Shape;390;p29"/>
          <p:cNvSpPr txBox="1"/>
          <p:nvPr/>
        </p:nvSpPr>
        <p:spPr>
          <a:xfrm>
            <a:off x="341200" y="1645145"/>
            <a:ext cx="17135700" cy="748800"/>
          </a:xfrm>
          <a:prstGeom prst="rect">
            <a:avLst/>
          </a:prstGeom>
          <a:solidFill>
            <a:srgbClr val="10146E"/>
          </a:solidFill>
          <a:ln>
            <a:noFill/>
          </a:ln>
        </p:spPr>
        <p:txBody>
          <a:bodyPr spcFirstLastPara="1" wrap="square" lIns="182875" tIns="91425" rIns="182875" bIns="91425" anchor="ctr" anchorCtr="0">
            <a:noAutofit/>
          </a:bodyPr>
          <a:lstStyle/>
          <a:p>
            <a:pPr marL="0" marR="0" lvl="0" indent="0" algn="l" rtl="0">
              <a:lnSpc>
                <a:spcPct val="100000"/>
              </a:lnSpc>
              <a:spcBef>
                <a:spcPts val="0"/>
              </a:spcBef>
              <a:spcAft>
                <a:spcPts val="0"/>
              </a:spcAft>
              <a:buClr>
                <a:srgbClr val="000000"/>
              </a:buClr>
              <a:buSzPts val="1600"/>
              <a:buFont typeface="Arial"/>
              <a:buNone/>
            </a:pPr>
            <a:r>
              <a:rPr lang="en-US" sz="1600" b="1" dirty="0">
                <a:solidFill>
                  <a:srgbClr val="17B8BB"/>
                </a:solidFill>
                <a:latin typeface="Poppins"/>
                <a:ea typeface="Poppins"/>
                <a:cs typeface="Poppins"/>
                <a:sym typeface="Poppins"/>
              </a:rPr>
              <a:t>SZENARIO </a:t>
            </a:r>
            <a:r>
              <a:rPr lang="en-US" sz="1600" b="1" dirty="0">
                <a:solidFill>
                  <a:schemeClr val="lt1"/>
                </a:solidFill>
                <a:latin typeface="Poppins"/>
                <a:ea typeface="Poppins"/>
                <a:cs typeface="Poppins"/>
                <a:sym typeface="Poppins"/>
              </a:rPr>
              <a:t>Eine Gruppe von </a:t>
            </a:r>
            <a:r>
              <a:rPr lang="en-US" sz="1600" b="1" dirty="0" err="1">
                <a:solidFill>
                  <a:schemeClr val="lt1"/>
                </a:solidFill>
                <a:latin typeface="Poppins"/>
                <a:ea typeface="Poppins"/>
                <a:cs typeface="Poppins"/>
                <a:sym typeface="Poppins"/>
              </a:rPr>
              <a:t>zwölf</a:t>
            </a:r>
            <a:r>
              <a:rPr lang="en-US" sz="1600" b="1" dirty="0">
                <a:solidFill>
                  <a:schemeClr val="lt1"/>
                </a:solidFill>
                <a:latin typeface="Poppins"/>
                <a:ea typeface="Poppins"/>
                <a:cs typeface="Poppins"/>
                <a:sym typeface="Poppins"/>
              </a:rPr>
              <a:t> </a:t>
            </a:r>
            <a:r>
              <a:rPr lang="en-US" sz="1600" b="1" dirty="0" err="1">
                <a:solidFill>
                  <a:schemeClr val="lt1"/>
                </a:solidFill>
                <a:latin typeface="Poppins"/>
                <a:ea typeface="Poppins"/>
                <a:cs typeface="Poppins"/>
                <a:sym typeface="Poppins"/>
              </a:rPr>
              <a:t>Lernenden</a:t>
            </a:r>
            <a:r>
              <a:rPr lang="en-US" sz="1600" b="1" dirty="0">
                <a:solidFill>
                  <a:schemeClr val="lt1"/>
                </a:solidFill>
                <a:latin typeface="Poppins"/>
                <a:ea typeface="Poppins"/>
                <a:cs typeface="Poppins"/>
                <a:sym typeface="Poppins"/>
              </a:rPr>
              <a:t> </a:t>
            </a:r>
            <a:r>
              <a:rPr lang="en-US" sz="1600" b="1" dirty="0" err="1">
                <a:solidFill>
                  <a:schemeClr val="lt1"/>
                </a:solidFill>
                <a:latin typeface="Poppins"/>
                <a:ea typeface="Poppins"/>
                <a:cs typeface="Poppins"/>
                <a:sym typeface="Poppins"/>
              </a:rPr>
              <a:t>arbeitet</a:t>
            </a:r>
            <a:r>
              <a:rPr lang="en-US" sz="1600" b="1" dirty="0">
                <a:solidFill>
                  <a:schemeClr val="lt1"/>
                </a:solidFill>
                <a:latin typeface="Poppins"/>
                <a:ea typeface="Poppins"/>
                <a:cs typeface="Poppins"/>
                <a:sym typeface="Poppins"/>
              </a:rPr>
              <a:t> an </a:t>
            </a:r>
            <a:r>
              <a:rPr lang="en-US" sz="1600" b="1" dirty="0" err="1">
                <a:solidFill>
                  <a:schemeClr val="lt1"/>
                </a:solidFill>
                <a:latin typeface="Poppins"/>
                <a:ea typeface="Poppins"/>
                <a:cs typeface="Poppins"/>
                <a:sym typeface="Poppins"/>
              </a:rPr>
              <a:t>einer</a:t>
            </a:r>
            <a:r>
              <a:rPr lang="en-US" sz="1600" b="1" dirty="0">
                <a:solidFill>
                  <a:schemeClr val="lt1"/>
                </a:solidFill>
                <a:latin typeface="Poppins"/>
                <a:ea typeface="Poppins"/>
                <a:cs typeface="Poppins"/>
                <a:sym typeface="Poppins"/>
              </a:rPr>
              <a:t> </a:t>
            </a:r>
            <a:r>
              <a:rPr lang="en-US" sz="1600" b="1" dirty="0" err="1">
                <a:solidFill>
                  <a:schemeClr val="lt1"/>
                </a:solidFill>
                <a:latin typeface="Poppins"/>
                <a:ea typeface="Poppins"/>
                <a:cs typeface="Poppins"/>
                <a:sym typeface="Poppins"/>
              </a:rPr>
              <a:t>praktischen</a:t>
            </a:r>
            <a:r>
              <a:rPr lang="en-US" sz="1600" b="1" dirty="0">
                <a:solidFill>
                  <a:schemeClr val="lt1"/>
                </a:solidFill>
                <a:latin typeface="Poppins"/>
                <a:ea typeface="Poppins"/>
                <a:cs typeface="Poppins"/>
                <a:sym typeface="Poppins"/>
              </a:rPr>
              <a:t> Aufgabe. Drei </a:t>
            </a:r>
            <a:r>
              <a:rPr lang="en-US" sz="1600" b="1" dirty="0" err="1">
                <a:solidFill>
                  <a:schemeClr val="lt1"/>
                </a:solidFill>
                <a:latin typeface="Poppins"/>
                <a:ea typeface="Poppins"/>
                <a:cs typeface="Poppins"/>
                <a:sym typeface="Poppins"/>
              </a:rPr>
              <a:t>sind</a:t>
            </a:r>
            <a:r>
              <a:rPr lang="en-US" sz="1600" b="1" dirty="0">
                <a:solidFill>
                  <a:schemeClr val="lt1"/>
                </a:solidFill>
                <a:latin typeface="Poppins"/>
                <a:ea typeface="Poppins"/>
                <a:cs typeface="Poppins"/>
                <a:sym typeface="Poppins"/>
              </a:rPr>
              <a:t> schnell und </a:t>
            </a:r>
            <a:r>
              <a:rPr lang="en-US" sz="1600" b="1" dirty="0" err="1">
                <a:solidFill>
                  <a:schemeClr val="lt1"/>
                </a:solidFill>
                <a:latin typeface="Poppins"/>
                <a:ea typeface="Poppins"/>
                <a:cs typeface="Poppins"/>
                <a:sym typeface="Poppins"/>
              </a:rPr>
              <a:t>korrekt</a:t>
            </a:r>
            <a:r>
              <a:rPr lang="en-US" sz="1600" b="1" dirty="0">
                <a:solidFill>
                  <a:schemeClr val="lt1"/>
                </a:solidFill>
                <a:latin typeface="Poppins"/>
                <a:ea typeface="Poppins"/>
                <a:cs typeface="Poppins"/>
                <a:sym typeface="Poppins"/>
              </a:rPr>
              <a:t> </a:t>
            </a:r>
            <a:r>
              <a:rPr lang="en-US" sz="1600" b="1" dirty="0" err="1">
                <a:solidFill>
                  <a:schemeClr val="lt1"/>
                </a:solidFill>
                <a:latin typeface="Poppins"/>
                <a:ea typeface="Poppins"/>
                <a:cs typeface="Poppins"/>
                <a:sym typeface="Poppins"/>
              </a:rPr>
              <a:t>fertig</a:t>
            </a:r>
            <a:r>
              <a:rPr lang="en-US" sz="1600" b="1" dirty="0">
                <a:solidFill>
                  <a:schemeClr val="lt1"/>
                </a:solidFill>
                <a:latin typeface="Poppins"/>
                <a:ea typeface="Poppins"/>
                <a:cs typeface="Poppins"/>
                <a:sym typeface="Poppins"/>
              </a:rPr>
              <a:t>. Vier </a:t>
            </a:r>
            <a:r>
              <a:rPr lang="en-US" sz="1600" b="1" dirty="0" err="1">
                <a:solidFill>
                  <a:schemeClr val="lt1"/>
                </a:solidFill>
                <a:latin typeface="Poppins"/>
                <a:ea typeface="Poppins"/>
                <a:cs typeface="Poppins"/>
                <a:sym typeface="Poppins"/>
              </a:rPr>
              <a:t>liegen</a:t>
            </a:r>
            <a:r>
              <a:rPr lang="en-US" sz="1600" b="1" dirty="0">
                <a:solidFill>
                  <a:schemeClr val="lt1"/>
                </a:solidFill>
                <a:latin typeface="Poppins"/>
                <a:ea typeface="Poppins"/>
                <a:cs typeface="Poppins"/>
                <a:sym typeface="Poppins"/>
              </a:rPr>
              <a:t> </a:t>
            </a:r>
            <a:r>
              <a:rPr lang="en-US" sz="1600" b="1" dirty="0" err="1">
                <a:solidFill>
                  <a:schemeClr val="lt1"/>
                </a:solidFill>
                <a:latin typeface="Poppins"/>
                <a:ea typeface="Poppins"/>
                <a:cs typeface="Poppins"/>
                <a:sym typeface="Poppins"/>
              </a:rPr>
              <a:t>im</a:t>
            </a:r>
            <a:r>
              <a:rPr lang="en-US" sz="1600" b="1" dirty="0">
                <a:solidFill>
                  <a:schemeClr val="lt1"/>
                </a:solidFill>
                <a:latin typeface="Poppins"/>
                <a:ea typeface="Poppins"/>
                <a:cs typeface="Poppins"/>
                <a:sym typeface="Poppins"/>
              </a:rPr>
              <a:t> Plan. Drei </a:t>
            </a:r>
            <a:r>
              <a:rPr lang="en-US" sz="1600" b="1" dirty="0" err="1">
                <a:solidFill>
                  <a:schemeClr val="lt1"/>
                </a:solidFill>
                <a:latin typeface="Poppins"/>
                <a:ea typeface="Poppins"/>
                <a:cs typeface="Poppins"/>
                <a:sym typeface="Poppins"/>
              </a:rPr>
              <a:t>haben</a:t>
            </a:r>
            <a:r>
              <a:rPr lang="en-US" sz="1600" b="1" dirty="0">
                <a:solidFill>
                  <a:schemeClr val="lt1"/>
                </a:solidFill>
                <a:latin typeface="Poppins"/>
                <a:ea typeface="Poppins"/>
                <a:cs typeface="Poppins"/>
                <a:sym typeface="Poppins"/>
              </a:rPr>
              <a:t> </a:t>
            </a:r>
            <a:r>
              <a:rPr lang="en-US" sz="1600" b="1" dirty="0" err="1">
                <a:solidFill>
                  <a:schemeClr val="lt1"/>
                </a:solidFill>
                <a:latin typeface="Poppins"/>
                <a:ea typeface="Poppins"/>
                <a:cs typeface="Poppins"/>
                <a:sym typeface="Poppins"/>
              </a:rPr>
              <a:t>Schwierigkeiten</a:t>
            </a:r>
            <a:r>
              <a:rPr lang="en-US" sz="1600" b="1" dirty="0">
                <a:solidFill>
                  <a:schemeClr val="lt1"/>
                </a:solidFill>
                <a:latin typeface="Poppins"/>
                <a:ea typeface="Poppins"/>
                <a:cs typeface="Poppins"/>
                <a:sym typeface="Poppins"/>
              </a:rPr>
              <a:t> </a:t>
            </a:r>
            <a:r>
              <a:rPr lang="en-US" sz="1600" b="1" dirty="0" err="1">
                <a:solidFill>
                  <a:schemeClr val="lt1"/>
                </a:solidFill>
                <a:latin typeface="Poppins"/>
                <a:ea typeface="Poppins"/>
                <a:cs typeface="Poppins"/>
                <a:sym typeface="Poppins"/>
              </a:rPr>
              <a:t>mit</a:t>
            </a:r>
            <a:r>
              <a:rPr lang="en-US" sz="1600" b="1" dirty="0">
                <a:solidFill>
                  <a:schemeClr val="lt1"/>
                </a:solidFill>
                <a:latin typeface="Poppins"/>
                <a:ea typeface="Poppins"/>
                <a:cs typeface="Poppins"/>
                <a:sym typeface="Poppins"/>
              </a:rPr>
              <a:t> der </a:t>
            </a:r>
            <a:r>
              <a:rPr lang="en-US" sz="1600" b="1" dirty="0" err="1">
                <a:solidFill>
                  <a:schemeClr val="lt1"/>
                </a:solidFill>
                <a:latin typeface="Poppins"/>
                <a:ea typeface="Poppins"/>
                <a:cs typeface="Poppins"/>
                <a:sym typeface="Poppins"/>
              </a:rPr>
              <a:t>Abfolge</a:t>
            </a:r>
            <a:r>
              <a:rPr lang="en-US" sz="1600" b="1" dirty="0">
                <a:solidFill>
                  <a:schemeClr val="lt1"/>
                </a:solidFill>
                <a:latin typeface="Poppins"/>
                <a:ea typeface="Poppins"/>
                <a:cs typeface="Poppins"/>
                <a:sym typeface="Poppins"/>
              </a:rPr>
              <a:t>. Zwei </a:t>
            </a:r>
            <a:r>
              <a:rPr lang="en-US" sz="1600" b="1" dirty="0" err="1">
                <a:solidFill>
                  <a:schemeClr val="lt1"/>
                </a:solidFill>
                <a:latin typeface="Poppins"/>
                <a:ea typeface="Poppins"/>
                <a:cs typeface="Poppins"/>
                <a:sym typeface="Poppins"/>
              </a:rPr>
              <a:t>haben</a:t>
            </a:r>
            <a:r>
              <a:rPr lang="en-US" sz="1600" b="1" dirty="0">
                <a:solidFill>
                  <a:schemeClr val="lt1"/>
                </a:solidFill>
                <a:latin typeface="Poppins"/>
                <a:ea typeface="Poppins"/>
                <a:cs typeface="Poppins"/>
                <a:sym typeface="Poppins"/>
              </a:rPr>
              <a:t> </a:t>
            </a:r>
            <a:r>
              <a:rPr lang="en-US" sz="1600" b="1" dirty="0" err="1">
                <a:solidFill>
                  <a:schemeClr val="lt1"/>
                </a:solidFill>
                <a:latin typeface="Poppins"/>
                <a:ea typeface="Poppins"/>
                <a:cs typeface="Poppins"/>
                <a:sym typeface="Poppins"/>
              </a:rPr>
              <a:t>noch</a:t>
            </a:r>
            <a:r>
              <a:rPr lang="en-US" sz="1600" b="1" dirty="0">
                <a:solidFill>
                  <a:schemeClr val="lt1"/>
                </a:solidFill>
                <a:latin typeface="Poppins"/>
                <a:ea typeface="Poppins"/>
                <a:cs typeface="Poppins"/>
                <a:sym typeface="Poppins"/>
              </a:rPr>
              <a:t> nicht </a:t>
            </a:r>
            <a:r>
              <a:rPr lang="en-US" sz="1600" b="1" dirty="0" err="1">
                <a:solidFill>
                  <a:schemeClr val="lt1"/>
                </a:solidFill>
                <a:latin typeface="Poppins"/>
                <a:ea typeface="Poppins"/>
                <a:cs typeface="Poppins"/>
                <a:sym typeface="Poppins"/>
              </a:rPr>
              <a:t>begonnen</a:t>
            </a:r>
            <a:r>
              <a:rPr lang="en-US" sz="1600" b="1" dirty="0">
                <a:solidFill>
                  <a:schemeClr val="lt1"/>
                </a:solidFill>
                <a:latin typeface="Poppins"/>
                <a:ea typeface="Poppins"/>
                <a:cs typeface="Poppins"/>
                <a:sym typeface="Poppins"/>
              </a:rPr>
              <a:t>. </a:t>
            </a:r>
            <a:endParaRPr sz="1400" b="0" i="0" u="none" strike="noStrike" cap="none" dirty="0">
              <a:solidFill>
                <a:schemeClr val="lt1"/>
              </a:solidFill>
              <a:latin typeface="Arial"/>
              <a:ea typeface="Arial"/>
              <a:cs typeface="Arial"/>
              <a:sym typeface="Arial"/>
            </a:endParaRPr>
          </a:p>
        </p:txBody>
      </p:sp>
      <p:sp>
        <p:nvSpPr>
          <p:cNvPr id="391" name="Google Shape;391;p29"/>
          <p:cNvSpPr txBox="1"/>
          <p:nvPr/>
        </p:nvSpPr>
        <p:spPr>
          <a:xfrm>
            <a:off x="4794225" y="685800"/>
            <a:ext cx="8229600" cy="685800"/>
          </a:xfrm>
          <a:prstGeom prst="rect">
            <a:avLst/>
          </a:prstGeom>
          <a:no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2800"/>
              <a:buFont typeface="Arial"/>
              <a:buNone/>
            </a:pPr>
            <a:r>
              <a:rPr lang="en-US" sz="2800" b="1">
                <a:solidFill>
                  <a:srgbClr val="10146E"/>
                </a:solidFill>
                <a:latin typeface="Poppins"/>
                <a:ea typeface="Poppins"/>
                <a:cs typeface="Poppins"/>
                <a:sym typeface="Poppins"/>
              </a:rPr>
              <a:t>Szenario-Übung: Differenzierung in der Praxis </a:t>
            </a:r>
            <a:endParaRPr sz="1400" b="0" i="0" u="none" strike="noStrike" cap="none">
              <a:solidFill>
                <a:srgbClr val="000000"/>
              </a:solidFill>
              <a:latin typeface="Arial"/>
              <a:ea typeface="Arial"/>
              <a:cs typeface="Arial"/>
              <a:sym typeface="Arial"/>
            </a:endParaRPr>
          </a:p>
        </p:txBody>
      </p:sp>
      <p:sp>
        <p:nvSpPr>
          <p:cNvPr id="392" name="Google Shape;392;p29"/>
          <p:cNvSpPr txBox="1"/>
          <p:nvPr/>
        </p:nvSpPr>
        <p:spPr>
          <a:xfrm>
            <a:off x="5499688" y="2887496"/>
            <a:ext cx="11430000" cy="342900"/>
          </a:xfrm>
          <a:prstGeom prst="rect">
            <a:avLst/>
          </a:prstGeom>
          <a:noFill/>
          <a:ln>
            <a:noFill/>
          </a:ln>
        </p:spPr>
        <p:txBody>
          <a:bodyPr spcFirstLastPara="1" wrap="square" lIns="0" tIns="0" rIns="0" bIns="0" anchor="ctr" anchorCtr="0">
            <a:noAutofit/>
          </a:bodyPr>
          <a:lstStyle/>
          <a:p>
            <a:pPr lvl="0">
              <a:buSzPts val="2400"/>
            </a:pPr>
            <a:r>
              <a:rPr lang="en-BE" sz="2400" b="1" dirty="0" err="1">
                <a:solidFill>
                  <a:srgbClr val="002060"/>
                </a:solidFill>
              </a:rPr>
              <a:t>Reflektieren</a:t>
            </a:r>
            <a:r>
              <a:rPr lang="en-BE" sz="2400" b="1" dirty="0">
                <a:solidFill>
                  <a:srgbClr val="002060"/>
                </a:solidFill>
              </a:rPr>
              <a:t> Sie </a:t>
            </a:r>
            <a:r>
              <a:rPr lang="en-BE" sz="2400" b="1" dirty="0" err="1">
                <a:solidFill>
                  <a:srgbClr val="002060"/>
                </a:solidFill>
              </a:rPr>
              <a:t>über</a:t>
            </a:r>
            <a:r>
              <a:rPr lang="en-BE" sz="2400" b="1" dirty="0">
                <a:solidFill>
                  <a:srgbClr val="002060"/>
                </a:solidFill>
              </a:rPr>
              <a:t> </a:t>
            </a:r>
            <a:r>
              <a:rPr lang="en-BE" sz="2400" b="1" dirty="0" err="1">
                <a:solidFill>
                  <a:srgbClr val="002060"/>
                </a:solidFill>
              </a:rPr>
              <a:t>Ihre</a:t>
            </a:r>
            <a:r>
              <a:rPr lang="en-BE" sz="2400" b="1" dirty="0">
                <a:solidFill>
                  <a:srgbClr val="002060"/>
                </a:solidFill>
              </a:rPr>
              <a:t> </a:t>
            </a:r>
            <a:r>
              <a:rPr lang="en-BE" sz="2400" b="1" dirty="0" err="1">
                <a:solidFill>
                  <a:srgbClr val="002060"/>
                </a:solidFill>
              </a:rPr>
              <a:t>Reaktion</a:t>
            </a:r>
            <a:r>
              <a:rPr lang="en-BE" sz="2400" b="1" dirty="0">
                <a:solidFill>
                  <a:srgbClr val="002060"/>
                </a:solidFill>
              </a:rPr>
              <a:t> </a:t>
            </a:r>
            <a:r>
              <a:rPr lang="en-BE" sz="2400" b="1" dirty="0" err="1">
                <a:solidFill>
                  <a:srgbClr val="002060"/>
                </a:solidFill>
              </a:rPr>
              <a:t>als</a:t>
            </a:r>
            <a:r>
              <a:rPr lang="en-BE" sz="2400" b="1" dirty="0">
                <a:solidFill>
                  <a:srgbClr val="002060"/>
                </a:solidFill>
              </a:rPr>
              <a:t> </a:t>
            </a:r>
            <a:r>
              <a:rPr lang="en-BE" sz="2400" b="1" dirty="0" err="1">
                <a:solidFill>
                  <a:srgbClr val="002060"/>
                </a:solidFill>
              </a:rPr>
              <a:t>Lehrkraft</a:t>
            </a:r>
            <a:r>
              <a:rPr lang="en-BE" sz="2400" b="1" dirty="0">
                <a:solidFill>
                  <a:srgbClr val="002060"/>
                </a:solidFill>
              </a:rPr>
              <a:t>:</a:t>
            </a:r>
            <a:endParaRPr sz="1400" b="0" i="0" u="none" strike="noStrike" cap="none" dirty="0">
              <a:solidFill>
                <a:srgbClr val="002060"/>
              </a:solidFill>
              <a:latin typeface="Arial"/>
              <a:ea typeface="Arial"/>
              <a:cs typeface="Arial"/>
              <a:sym typeface="Arial"/>
            </a:endParaRPr>
          </a:p>
        </p:txBody>
      </p:sp>
      <p:sp>
        <p:nvSpPr>
          <p:cNvPr id="393" name="Google Shape;393;p29"/>
          <p:cNvSpPr txBox="1"/>
          <p:nvPr/>
        </p:nvSpPr>
        <p:spPr>
          <a:xfrm>
            <a:off x="456200" y="3681000"/>
            <a:ext cx="16098600" cy="1338828"/>
          </a:xfrm>
          <a:prstGeom prst="rect">
            <a:avLst/>
          </a:prstGeom>
          <a:noFill/>
          <a:ln>
            <a:noFill/>
          </a:ln>
        </p:spPr>
        <p:txBody>
          <a:bodyPr spcFirstLastPara="1" wrap="square" lIns="0" tIns="0" rIns="182875" bIns="0" anchor="t" anchorCtr="0">
            <a:spAutoFit/>
          </a:bodyPr>
          <a:lstStyle/>
          <a:p>
            <a:pPr marL="457200" lvl="0" indent="-355600" algn="l" rtl="0">
              <a:lnSpc>
                <a:spcPct val="120000"/>
              </a:lnSpc>
              <a:spcBef>
                <a:spcPts val="600"/>
              </a:spcBef>
              <a:spcAft>
                <a:spcPts val="0"/>
              </a:spcAft>
              <a:buSzPts val="2000"/>
              <a:buChar char="▶"/>
            </a:pPr>
            <a:r>
              <a:rPr lang="en-US" sz="2000" dirty="0">
                <a:solidFill>
                  <a:srgbClr val="333333"/>
                </a:solidFill>
                <a:latin typeface="Poppins"/>
                <a:ea typeface="Poppins"/>
                <a:cs typeface="Poppins"/>
                <a:sym typeface="Poppins"/>
              </a:rPr>
              <a:t>Was tun Sie in den </a:t>
            </a:r>
            <a:r>
              <a:rPr lang="en-US" sz="2000" dirty="0" err="1">
                <a:solidFill>
                  <a:srgbClr val="333333"/>
                </a:solidFill>
                <a:latin typeface="Poppins"/>
                <a:ea typeface="Poppins"/>
                <a:cs typeface="Poppins"/>
                <a:sym typeface="Poppins"/>
              </a:rPr>
              <a:t>nächsten</a:t>
            </a:r>
            <a:r>
              <a:rPr lang="en-US" sz="2000" dirty="0">
                <a:solidFill>
                  <a:srgbClr val="333333"/>
                </a:solidFill>
                <a:latin typeface="Poppins"/>
                <a:ea typeface="Poppins"/>
                <a:cs typeface="Poppins"/>
                <a:sym typeface="Poppins"/>
              </a:rPr>
              <a:t> </a:t>
            </a:r>
            <a:r>
              <a:rPr lang="en-US" sz="2000" dirty="0" err="1">
                <a:solidFill>
                  <a:srgbClr val="333333"/>
                </a:solidFill>
                <a:latin typeface="Poppins"/>
                <a:ea typeface="Poppins"/>
                <a:cs typeface="Poppins"/>
                <a:sym typeface="Poppins"/>
              </a:rPr>
              <a:t>fünf</a:t>
            </a:r>
            <a:r>
              <a:rPr lang="en-US" sz="2000" dirty="0">
                <a:solidFill>
                  <a:srgbClr val="333333"/>
                </a:solidFill>
                <a:latin typeface="Poppins"/>
                <a:ea typeface="Poppins"/>
                <a:cs typeface="Poppins"/>
                <a:sym typeface="Poppins"/>
              </a:rPr>
              <a:t> Minuten für </a:t>
            </a:r>
            <a:r>
              <a:rPr lang="en-US" sz="2000" dirty="0" err="1">
                <a:solidFill>
                  <a:srgbClr val="333333"/>
                </a:solidFill>
                <a:latin typeface="Poppins"/>
                <a:ea typeface="Poppins"/>
                <a:cs typeface="Poppins"/>
                <a:sym typeface="Poppins"/>
              </a:rPr>
              <a:t>jede</a:t>
            </a:r>
            <a:r>
              <a:rPr lang="en-US" sz="2000" dirty="0">
                <a:solidFill>
                  <a:srgbClr val="333333"/>
                </a:solidFill>
                <a:latin typeface="Poppins"/>
                <a:ea typeface="Poppins"/>
                <a:cs typeface="Poppins"/>
                <a:sym typeface="Poppins"/>
              </a:rPr>
              <a:t> Gruppe?</a:t>
            </a:r>
            <a:endParaRPr sz="2000" dirty="0">
              <a:solidFill>
                <a:srgbClr val="333333"/>
              </a:solidFill>
              <a:latin typeface="Poppins"/>
              <a:ea typeface="Poppins"/>
              <a:cs typeface="Poppins"/>
              <a:sym typeface="Poppins"/>
            </a:endParaRPr>
          </a:p>
          <a:p>
            <a:pPr marL="457200" lvl="0" indent="-355600" algn="l" rtl="0">
              <a:lnSpc>
                <a:spcPct val="120000"/>
              </a:lnSpc>
              <a:spcBef>
                <a:spcPts val="600"/>
              </a:spcBef>
              <a:spcAft>
                <a:spcPts val="0"/>
              </a:spcAft>
              <a:buSzPts val="2000"/>
              <a:buChar char="▶"/>
            </a:pPr>
            <a:r>
              <a:rPr lang="en-US" sz="2000" dirty="0">
                <a:solidFill>
                  <a:srgbClr val="333333"/>
                </a:solidFill>
                <a:latin typeface="Poppins"/>
                <a:ea typeface="Poppins"/>
                <a:cs typeface="Poppins"/>
                <a:sym typeface="Poppins"/>
              </a:rPr>
              <a:t>Wie </a:t>
            </a:r>
            <a:r>
              <a:rPr lang="en-US" sz="2000" dirty="0" err="1">
                <a:solidFill>
                  <a:srgbClr val="333333"/>
                </a:solidFill>
                <a:latin typeface="Poppins"/>
                <a:ea typeface="Poppins"/>
                <a:cs typeface="Poppins"/>
                <a:sym typeface="Poppins"/>
              </a:rPr>
              <a:t>unterstützen</a:t>
            </a:r>
            <a:r>
              <a:rPr lang="en-US" sz="2000" dirty="0">
                <a:solidFill>
                  <a:srgbClr val="333333"/>
                </a:solidFill>
                <a:latin typeface="Poppins"/>
                <a:ea typeface="Poppins"/>
                <a:cs typeface="Poppins"/>
                <a:sym typeface="Poppins"/>
              </a:rPr>
              <a:t> Sie die </a:t>
            </a:r>
            <a:r>
              <a:rPr lang="en-US" sz="2000" dirty="0" err="1">
                <a:solidFill>
                  <a:srgbClr val="333333"/>
                </a:solidFill>
                <a:latin typeface="Poppins"/>
                <a:ea typeface="Poppins"/>
                <a:cs typeface="Poppins"/>
                <a:sym typeface="Poppins"/>
              </a:rPr>
              <a:t>beiden</a:t>
            </a:r>
            <a:r>
              <a:rPr lang="en-US" sz="2000" dirty="0">
                <a:solidFill>
                  <a:srgbClr val="333333"/>
                </a:solidFill>
                <a:latin typeface="Poppins"/>
                <a:ea typeface="Poppins"/>
                <a:cs typeface="Poppins"/>
                <a:sym typeface="Poppins"/>
              </a:rPr>
              <a:t>, die </a:t>
            </a:r>
            <a:r>
              <a:rPr lang="en-US" sz="2000" dirty="0" err="1">
                <a:solidFill>
                  <a:srgbClr val="333333"/>
                </a:solidFill>
                <a:latin typeface="Poppins"/>
                <a:ea typeface="Poppins"/>
                <a:cs typeface="Poppins"/>
                <a:sym typeface="Poppins"/>
              </a:rPr>
              <a:t>noch</a:t>
            </a:r>
            <a:r>
              <a:rPr lang="en-US" sz="2000" dirty="0">
                <a:solidFill>
                  <a:srgbClr val="333333"/>
                </a:solidFill>
                <a:latin typeface="Poppins"/>
                <a:ea typeface="Poppins"/>
                <a:cs typeface="Poppins"/>
                <a:sym typeface="Poppins"/>
              </a:rPr>
              <a:t> nicht </a:t>
            </a:r>
            <a:r>
              <a:rPr lang="en-US" sz="2000" dirty="0" err="1">
                <a:solidFill>
                  <a:srgbClr val="333333"/>
                </a:solidFill>
                <a:latin typeface="Poppins"/>
                <a:ea typeface="Poppins"/>
                <a:cs typeface="Poppins"/>
                <a:sym typeface="Poppins"/>
              </a:rPr>
              <a:t>begonnen</a:t>
            </a:r>
            <a:r>
              <a:rPr lang="en-US" sz="2000" dirty="0">
                <a:solidFill>
                  <a:srgbClr val="333333"/>
                </a:solidFill>
                <a:latin typeface="Poppins"/>
                <a:ea typeface="Poppins"/>
                <a:cs typeface="Poppins"/>
                <a:sym typeface="Poppins"/>
              </a:rPr>
              <a:t> </a:t>
            </a:r>
            <a:r>
              <a:rPr lang="en-US" sz="2000" dirty="0" err="1">
                <a:solidFill>
                  <a:srgbClr val="333333"/>
                </a:solidFill>
                <a:latin typeface="Poppins"/>
                <a:ea typeface="Poppins"/>
                <a:cs typeface="Poppins"/>
                <a:sym typeface="Poppins"/>
              </a:rPr>
              <a:t>haben</a:t>
            </a:r>
            <a:r>
              <a:rPr lang="en-US" sz="2000" dirty="0">
                <a:solidFill>
                  <a:srgbClr val="333333"/>
                </a:solidFill>
                <a:latin typeface="Poppins"/>
                <a:ea typeface="Poppins"/>
                <a:cs typeface="Poppins"/>
                <a:sym typeface="Poppins"/>
              </a:rPr>
              <a:t>, </a:t>
            </a:r>
            <a:r>
              <a:rPr lang="en-US" sz="2000" dirty="0" err="1">
                <a:solidFill>
                  <a:srgbClr val="333333"/>
                </a:solidFill>
                <a:latin typeface="Poppins"/>
                <a:ea typeface="Poppins"/>
                <a:cs typeface="Poppins"/>
                <a:sym typeface="Poppins"/>
              </a:rPr>
              <a:t>ohne</a:t>
            </a:r>
            <a:r>
              <a:rPr lang="en-US" sz="2000" dirty="0">
                <a:solidFill>
                  <a:srgbClr val="333333"/>
                </a:solidFill>
                <a:latin typeface="Poppins"/>
                <a:ea typeface="Poppins"/>
                <a:cs typeface="Poppins"/>
                <a:sym typeface="Poppins"/>
              </a:rPr>
              <a:t> die </a:t>
            </a:r>
            <a:r>
              <a:rPr lang="en-US" sz="2000" dirty="0" err="1">
                <a:solidFill>
                  <a:srgbClr val="333333"/>
                </a:solidFill>
                <a:latin typeface="Poppins"/>
                <a:ea typeface="Poppins"/>
                <a:cs typeface="Poppins"/>
                <a:sym typeface="Poppins"/>
              </a:rPr>
              <a:t>Aufmerksamkeit</a:t>
            </a:r>
            <a:r>
              <a:rPr lang="en-US" sz="2000" dirty="0">
                <a:solidFill>
                  <a:srgbClr val="333333"/>
                </a:solidFill>
                <a:latin typeface="Poppins"/>
                <a:ea typeface="Poppins"/>
                <a:cs typeface="Poppins"/>
                <a:sym typeface="Poppins"/>
              </a:rPr>
              <a:t> auf </a:t>
            </a:r>
            <a:r>
              <a:rPr lang="en-US" sz="2000" dirty="0" err="1">
                <a:solidFill>
                  <a:srgbClr val="333333"/>
                </a:solidFill>
                <a:latin typeface="Poppins"/>
                <a:ea typeface="Poppins"/>
                <a:cs typeface="Poppins"/>
                <a:sym typeface="Poppins"/>
              </a:rPr>
              <a:t>sie</a:t>
            </a:r>
            <a:r>
              <a:rPr lang="en-US" sz="2000" dirty="0">
                <a:solidFill>
                  <a:srgbClr val="333333"/>
                </a:solidFill>
                <a:latin typeface="Poppins"/>
                <a:ea typeface="Poppins"/>
                <a:cs typeface="Poppins"/>
                <a:sym typeface="Poppins"/>
              </a:rPr>
              <a:t> </a:t>
            </a:r>
            <a:r>
              <a:rPr lang="en-US" sz="2000" dirty="0" err="1">
                <a:solidFill>
                  <a:srgbClr val="333333"/>
                </a:solidFill>
                <a:latin typeface="Poppins"/>
                <a:ea typeface="Poppins"/>
                <a:cs typeface="Poppins"/>
                <a:sym typeface="Poppins"/>
              </a:rPr>
              <a:t>zu</a:t>
            </a:r>
            <a:r>
              <a:rPr lang="en-US" sz="2000" dirty="0">
                <a:solidFill>
                  <a:srgbClr val="333333"/>
                </a:solidFill>
                <a:latin typeface="Poppins"/>
                <a:ea typeface="Poppins"/>
                <a:cs typeface="Poppins"/>
                <a:sym typeface="Poppins"/>
              </a:rPr>
              <a:t> </a:t>
            </a:r>
            <a:r>
              <a:rPr lang="en-US" sz="2000" dirty="0" err="1">
                <a:solidFill>
                  <a:srgbClr val="333333"/>
                </a:solidFill>
                <a:latin typeface="Poppins"/>
                <a:ea typeface="Poppins"/>
                <a:cs typeface="Poppins"/>
                <a:sym typeface="Poppins"/>
              </a:rPr>
              <a:t>lenken</a:t>
            </a:r>
            <a:r>
              <a:rPr lang="en-US" sz="2000" dirty="0">
                <a:solidFill>
                  <a:srgbClr val="333333"/>
                </a:solidFill>
                <a:latin typeface="Poppins"/>
                <a:ea typeface="Poppins"/>
                <a:cs typeface="Poppins"/>
                <a:sym typeface="Poppins"/>
              </a:rPr>
              <a:t>?</a:t>
            </a:r>
            <a:endParaRPr sz="2000" dirty="0">
              <a:solidFill>
                <a:srgbClr val="333333"/>
              </a:solidFill>
              <a:latin typeface="Poppins"/>
              <a:ea typeface="Poppins"/>
              <a:cs typeface="Poppins"/>
              <a:sym typeface="Poppins"/>
            </a:endParaRPr>
          </a:p>
          <a:p>
            <a:pPr marL="0" marR="0" lvl="0" indent="0" algn="l" rtl="0">
              <a:lnSpc>
                <a:spcPct val="120000"/>
              </a:lnSpc>
              <a:spcBef>
                <a:spcPts val="600"/>
              </a:spcBef>
              <a:spcAft>
                <a:spcPts val="0"/>
              </a:spcAft>
              <a:buNone/>
            </a:pPr>
            <a:endParaRPr sz="2000" dirty="0">
              <a:solidFill>
                <a:srgbClr val="333333"/>
              </a:solidFill>
              <a:latin typeface="Poppins"/>
              <a:ea typeface="Poppins"/>
              <a:cs typeface="Poppins"/>
              <a:sym typeface="Poppins"/>
            </a:endParaRPr>
          </a:p>
        </p:txBody>
      </p:sp>
      <p:sp>
        <p:nvSpPr>
          <p:cNvPr id="394" name="Google Shape;394;p29"/>
          <p:cNvSpPr txBox="1"/>
          <p:nvPr/>
        </p:nvSpPr>
        <p:spPr>
          <a:xfrm>
            <a:off x="456200" y="5288550"/>
            <a:ext cx="12286800" cy="1939500"/>
          </a:xfrm>
          <a:prstGeom prst="rect">
            <a:avLst/>
          </a:prstGeom>
          <a:noFill/>
          <a:ln>
            <a:noFill/>
          </a:ln>
        </p:spPr>
        <p:txBody>
          <a:bodyPr spcFirstLastPara="1" wrap="square" lIns="182875" tIns="0" rIns="0" bIns="0" anchor="t" anchorCtr="0">
            <a:spAutoFit/>
          </a:bodyPr>
          <a:lstStyle/>
          <a:p>
            <a:pPr marL="457200" lvl="0" indent="-355600" algn="l" rtl="0">
              <a:lnSpc>
                <a:spcPct val="120000"/>
              </a:lnSpc>
              <a:spcBef>
                <a:spcPts val="600"/>
              </a:spcBef>
              <a:spcAft>
                <a:spcPts val="0"/>
              </a:spcAft>
              <a:buSzPts val="2000"/>
              <a:buChar char="▶"/>
            </a:pPr>
            <a:r>
              <a:rPr lang="en-US" sz="2000">
                <a:solidFill>
                  <a:srgbClr val="333333"/>
                </a:solidFill>
                <a:latin typeface="Poppins"/>
                <a:ea typeface="Poppins"/>
                <a:cs typeface="Poppins"/>
                <a:sym typeface="Poppins"/>
              </a:rPr>
              <a:t>Wie muss die Aufgabe in der nächsten Sitzung aussehen, um auf das einzugehen, was Sie beobachtet haben?</a:t>
            </a:r>
            <a:endParaRPr sz="2000">
              <a:solidFill>
                <a:srgbClr val="333333"/>
              </a:solidFill>
              <a:latin typeface="Poppins"/>
              <a:ea typeface="Poppins"/>
              <a:cs typeface="Poppins"/>
              <a:sym typeface="Poppins"/>
            </a:endParaRPr>
          </a:p>
          <a:p>
            <a:pPr marL="457200" lvl="0" indent="-355600" algn="l" rtl="0">
              <a:lnSpc>
                <a:spcPct val="120000"/>
              </a:lnSpc>
              <a:spcBef>
                <a:spcPts val="600"/>
              </a:spcBef>
              <a:spcAft>
                <a:spcPts val="0"/>
              </a:spcAft>
              <a:buSzPts val="2000"/>
              <a:buChar char="▶"/>
            </a:pPr>
            <a:r>
              <a:rPr lang="en-US" sz="2000">
                <a:solidFill>
                  <a:srgbClr val="333333"/>
                </a:solidFill>
                <a:latin typeface="Poppins"/>
                <a:ea typeface="Poppins"/>
                <a:cs typeface="Poppins"/>
                <a:sym typeface="Poppins"/>
              </a:rPr>
              <a:t>Wie halten Sie für alle denselben Standard aufrecht, während Sie unterschiedliche Wege gehen?</a:t>
            </a:r>
            <a:endParaRPr sz="2000">
              <a:solidFill>
                <a:srgbClr val="333333"/>
              </a:solidFill>
              <a:latin typeface="Poppins"/>
              <a:ea typeface="Poppins"/>
              <a:cs typeface="Poppins"/>
              <a:sym typeface="Poppins"/>
            </a:endParaRPr>
          </a:p>
          <a:p>
            <a:pPr marL="342900" marR="0" lvl="0" indent="-342900" algn="l" rtl="0">
              <a:lnSpc>
                <a:spcPct val="120000"/>
              </a:lnSpc>
              <a:spcBef>
                <a:spcPts val="600"/>
              </a:spcBef>
              <a:spcAft>
                <a:spcPts val="0"/>
              </a:spcAft>
              <a:buClr>
                <a:srgbClr val="333333"/>
              </a:buClr>
              <a:buSzPts val="2000"/>
              <a:buFont typeface="Poppins"/>
              <a:buChar char="▶"/>
            </a:pPr>
            <a:endParaRPr sz="2000">
              <a:solidFill>
                <a:srgbClr val="333333"/>
              </a:solidFill>
              <a:latin typeface="Poppins"/>
              <a:ea typeface="Poppins"/>
              <a:cs typeface="Poppins"/>
              <a:sym typeface="Poppins"/>
            </a:endParaRPr>
          </a:p>
        </p:txBody>
      </p:sp>
      <p:sp>
        <p:nvSpPr>
          <p:cNvPr id="395" name="Google Shape;395;p29"/>
          <p:cNvSpPr txBox="1"/>
          <p:nvPr/>
        </p:nvSpPr>
        <p:spPr>
          <a:xfrm>
            <a:off x="341200" y="8131802"/>
            <a:ext cx="17135700" cy="1181100"/>
          </a:xfrm>
          <a:prstGeom prst="rect">
            <a:avLst/>
          </a:prstGeom>
          <a:solidFill>
            <a:srgbClr val="17B8BB"/>
          </a:solidFill>
          <a:ln>
            <a:noFill/>
          </a:ln>
        </p:spPr>
        <p:txBody>
          <a:bodyPr spcFirstLastPara="1" wrap="square" lIns="228600" tIns="91425" rIns="228600" bIns="91425" anchor="ctr" anchorCtr="0">
            <a:noAutofit/>
          </a:bodyPr>
          <a:lstStyle/>
          <a:p>
            <a:pPr marL="0" marR="0" lvl="0" indent="0" algn="ctr" rtl="0">
              <a:lnSpc>
                <a:spcPct val="100000"/>
              </a:lnSpc>
              <a:spcBef>
                <a:spcPts val="0"/>
              </a:spcBef>
              <a:spcAft>
                <a:spcPts val="0"/>
              </a:spcAft>
              <a:buClr>
                <a:srgbClr val="000000"/>
              </a:buClr>
              <a:buSzPts val="2400"/>
              <a:buFont typeface="Arial"/>
              <a:buNone/>
            </a:pPr>
            <a:r>
              <a:rPr lang="en-US" sz="2400" b="1">
                <a:solidFill>
                  <a:schemeClr val="lt1"/>
                </a:solidFill>
                <a:latin typeface="Poppins"/>
                <a:ea typeface="Poppins"/>
                <a:cs typeface="Poppins"/>
                <a:sym typeface="Poppins"/>
              </a:rPr>
              <a:t>Zentrales Prinzip:</a:t>
            </a:r>
            <a:r>
              <a:rPr lang="en-US" sz="2400" b="1">
                <a:solidFill>
                  <a:srgbClr val="10146E"/>
                </a:solidFill>
                <a:latin typeface="Poppins"/>
                <a:ea typeface="Poppins"/>
                <a:cs typeface="Poppins"/>
                <a:sym typeface="Poppins"/>
              </a:rPr>
              <a:t> Differenzierung wird zur Kompetenz, wenn sie im Voraus geplant und nicht unter Druck improvisiert wird. </a:t>
            </a:r>
            <a:endParaRPr sz="1400" b="0" i="0" u="none" strike="noStrike" cap="none">
              <a:solidFill>
                <a:srgbClr val="000000"/>
              </a:solidFill>
              <a:latin typeface="Arial"/>
              <a:ea typeface="Arial"/>
              <a:cs typeface="Arial"/>
              <a:sym typeface="Arial"/>
            </a:endParaRPr>
          </a:p>
        </p:txBody>
      </p:sp>
      <p:pic>
        <p:nvPicPr>
          <p:cNvPr id="3" name="Picture 2">
            <a:extLst>
              <a:ext uri="{FF2B5EF4-FFF2-40B4-BE49-F238E27FC236}">
                <a16:creationId xmlns:a16="http://schemas.microsoft.com/office/drawing/2014/main" id="{D2AABDA6-20AC-8EB4-2729-28E5AFD5DB87}"/>
              </a:ext>
            </a:extLst>
          </p:cNvPr>
          <p:cNvPicPr>
            <a:picLocks noChangeAspect="1"/>
          </p:cNvPicPr>
          <p:nvPr/>
        </p:nvPicPr>
        <p:blipFill>
          <a:blip r:embed="rId5"/>
          <a:stretch>
            <a:fillRect/>
          </a:stretch>
        </p:blipFill>
        <p:spPr>
          <a:xfrm>
            <a:off x="13226999" y="423862"/>
            <a:ext cx="2352675" cy="638175"/>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399"/>
        <p:cNvGrpSpPr/>
        <p:nvPr/>
      </p:nvGrpSpPr>
      <p:grpSpPr>
        <a:xfrm>
          <a:off x="0" y="0"/>
          <a:ext cx="0" cy="0"/>
          <a:chOff x="0" y="0"/>
          <a:chExt cx="0" cy="0"/>
        </a:xfrm>
      </p:grpSpPr>
      <p:sp>
        <p:nvSpPr>
          <p:cNvPr id="400" name="Google Shape;400;p30"/>
          <p:cNvSpPr/>
          <p:nvPr/>
        </p:nvSpPr>
        <p:spPr>
          <a:xfrm>
            <a:off x="-38494" y="-2262"/>
            <a:ext cx="8713709" cy="10289262"/>
          </a:xfrm>
          <a:custGeom>
            <a:avLst/>
            <a:gdLst/>
            <a:ahLst/>
            <a:cxnLst/>
            <a:rect l="l" t="t" r="r" b="b"/>
            <a:pathLst>
              <a:path w="21041995" h="24846662" extrusionOk="0">
                <a:moveTo>
                  <a:pt x="0" y="0"/>
                </a:moveTo>
                <a:lnTo>
                  <a:pt x="0" y="24846662"/>
                </a:lnTo>
                <a:lnTo>
                  <a:pt x="21008848" y="24846662"/>
                </a:lnTo>
                <a:cubicBezTo>
                  <a:pt x="21008848" y="24846662"/>
                  <a:pt x="21040344" y="24600281"/>
                  <a:pt x="21041995" y="24141557"/>
                </a:cubicBezTo>
                <a:lnTo>
                  <a:pt x="21041995" y="24141557"/>
                </a:lnTo>
                <a:lnTo>
                  <a:pt x="21041995" y="24065103"/>
                </a:lnTo>
                <a:lnTo>
                  <a:pt x="21041995" y="24065103"/>
                </a:lnTo>
                <a:cubicBezTo>
                  <a:pt x="21035772" y="22316314"/>
                  <a:pt x="20592160" y="17791937"/>
                  <a:pt x="16774033" y="12121388"/>
                </a:cubicBezTo>
                <a:cubicBezTo>
                  <a:pt x="11671681" y="4543806"/>
                  <a:pt x="12586843" y="0"/>
                  <a:pt x="12586843" y="0"/>
                </a:cubicBezTo>
                <a:close/>
              </a:path>
            </a:pathLst>
          </a:custGeom>
          <a:blipFill rotWithShape="1">
            <a:blip r:embed="rId3">
              <a:alphaModFix/>
            </a:blip>
            <a:stretch>
              <a:fillRect/>
            </a:stretch>
          </a:blip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01" name="Google Shape;401;p30"/>
          <p:cNvSpPr/>
          <p:nvPr/>
        </p:nvSpPr>
        <p:spPr>
          <a:xfrm rot="4721273" flipH="1">
            <a:off x="-1013092" y="2000104"/>
            <a:ext cx="14314219" cy="4992084"/>
          </a:xfrm>
          <a:custGeom>
            <a:avLst/>
            <a:gdLst/>
            <a:ahLst/>
            <a:cxnLst/>
            <a:rect l="l" t="t" r="r" b="b"/>
            <a:pathLst>
              <a:path w="14314219" h="4992084" extrusionOk="0">
                <a:moveTo>
                  <a:pt x="0" y="4992084"/>
                </a:moveTo>
                <a:lnTo>
                  <a:pt x="14314219" y="4992084"/>
                </a:lnTo>
                <a:lnTo>
                  <a:pt x="14314219" y="0"/>
                </a:lnTo>
                <a:lnTo>
                  <a:pt x="0" y="0"/>
                </a:lnTo>
                <a:lnTo>
                  <a:pt x="0" y="4992084"/>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402" name="Google Shape;402;p30"/>
          <p:cNvGrpSpPr/>
          <p:nvPr/>
        </p:nvGrpSpPr>
        <p:grpSpPr>
          <a:xfrm>
            <a:off x="5940775" y="946396"/>
            <a:ext cx="857867" cy="857867"/>
            <a:chOff x="0" y="0"/>
            <a:chExt cx="812800" cy="812800"/>
          </a:xfrm>
        </p:grpSpPr>
        <p:sp>
          <p:nvSpPr>
            <p:cNvPr id="403" name="Google Shape;403;p30"/>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4E569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04" name="Google Shape;404;p30"/>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405" name="Google Shape;405;p30"/>
          <p:cNvGrpSpPr/>
          <p:nvPr/>
        </p:nvGrpSpPr>
        <p:grpSpPr>
          <a:xfrm>
            <a:off x="6592862" y="2226096"/>
            <a:ext cx="604566" cy="604566"/>
            <a:chOff x="0" y="0"/>
            <a:chExt cx="812800" cy="812800"/>
          </a:xfrm>
        </p:grpSpPr>
        <p:sp>
          <p:nvSpPr>
            <p:cNvPr id="406" name="Google Shape;406;p30"/>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10146E"/>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07" name="Google Shape;407;p30"/>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408" name="Google Shape;408;p30"/>
          <p:cNvGrpSpPr/>
          <p:nvPr/>
        </p:nvGrpSpPr>
        <p:grpSpPr>
          <a:xfrm>
            <a:off x="5825201" y="681913"/>
            <a:ext cx="637633" cy="637633"/>
            <a:chOff x="0" y="0"/>
            <a:chExt cx="812800" cy="812800"/>
          </a:xfrm>
        </p:grpSpPr>
        <p:sp>
          <p:nvSpPr>
            <p:cNvPr id="409" name="Google Shape;409;p30"/>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76200" cap="sq" cmpd="sng">
              <a:solidFill>
                <a:srgbClr val="17B8BB"/>
              </a:solidFill>
              <a:prstDash val="solid"/>
              <a:miter lim="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10" name="Google Shape;410;p30"/>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411" name="Google Shape;411;p30"/>
          <p:cNvSpPr/>
          <p:nvPr/>
        </p:nvSpPr>
        <p:spPr>
          <a:xfrm>
            <a:off x="16484891" y="8749810"/>
            <a:ext cx="1413849" cy="1232069"/>
          </a:xfrm>
          <a:custGeom>
            <a:avLst/>
            <a:gdLst/>
            <a:ahLst/>
            <a:cxnLst/>
            <a:rect l="l" t="t" r="r" b="b"/>
            <a:pathLst>
              <a:path w="1413849" h="1232069" extrusionOk="0">
                <a:moveTo>
                  <a:pt x="0" y="0"/>
                </a:moveTo>
                <a:lnTo>
                  <a:pt x="1413849" y="0"/>
                </a:lnTo>
                <a:lnTo>
                  <a:pt x="1413849" y="1232068"/>
                </a:lnTo>
                <a:lnTo>
                  <a:pt x="0" y="1232068"/>
                </a:lnTo>
                <a:lnTo>
                  <a:pt x="0" y="0"/>
                </a:lnTo>
                <a:close/>
              </a:path>
            </a:pathLst>
          </a:custGeom>
          <a:blipFill rotWithShape="1">
            <a:blip r:embed="rId5">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12" name="Google Shape;412;p30"/>
          <p:cNvSpPr txBox="1"/>
          <p:nvPr/>
        </p:nvSpPr>
        <p:spPr>
          <a:xfrm>
            <a:off x="8893086" y="2226102"/>
            <a:ext cx="8491200" cy="7474500"/>
          </a:xfrm>
          <a:prstGeom prst="rect">
            <a:avLst/>
          </a:prstGeom>
          <a:noFill/>
          <a:ln>
            <a:noFill/>
          </a:ln>
        </p:spPr>
        <p:txBody>
          <a:bodyPr spcFirstLastPara="1" wrap="square" lIns="0" tIns="0" rIns="0" bIns="0" anchor="t" anchorCtr="0">
            <a:spAutoFit/>
          </a:bodyPr>
          <a:lstStyle/>
          <a:p>
            <a:pPr marL="0" lvl="0" indent="0" algn="l" rtl="0">
              <a:lnSpc>
                <a:spcPct val="115000"/>
              </a:lnSpc>
              <a:spcBef>
                <a:spcPts val="1200"/>
              </a:spcBef>
              <a:spcAft>
                <a:spcPts val="0"/>
              </a:spcAft>
              <a:buClr>
                <a:schemeClr val="dk1"/>
              </a:buClr>
              <a:buSzPts val="1100"/>
              <a:buFont typeface="Arial"/>
              <a:buNone/>
            </a:pPr>
            <a:r>
              <a:rPr lang="en-US" sz="2400">
                <a:latin typeface="Poppins"/>
                <a:ea typeface="Poppins"/>
                <a:cs typeface="Poppins"/>
                <a:sym typeface="Poppins"/>
              </a:rPr>
              <a:t>Inklusiver Unterricht findet nicht isoliert statt. Er wird durch das weitere Umfeld gestützt oder untergraben: durch den physischen Raum, die institutionelle Kultur und die Beziehungen innerhalb eines Teams. Lehrkräfte in der beruflichen Bildung können auf alle drei Einfluss nehmen, auch ohne institutionelle Befugnis.</a:t>
            </a:r>
            <a:endParaRPr sz="2400">
              <a:latin typeface="Poppins"/>
              <a:ea typeface="Poppins"/>
              <a:cs typeface="Poppins"/>
              <a:sym typeface="Poppins"/>
            </a:endParaRPr>
          </a:p>
          <a:p>
            <a:pPr marL="0" lvl="0" indent="0" algn="l" rtl="0">
              <a:lnSpc>
                <a:spcPct val="115000"/>
              </a:lnSpc>
              <a:spcBef>
                <a:spcPts val="1200"/>
              </a:spcBef>
              <a:spcAft>
                <a:spcPts val="0"/>
              </a:spcAft>
              <a:buClr>
                <a:schemeClr val="dk1"/>
              </a:buClr>
              <a:buSzPts val="1100"/>
              <a:buFont typeface="Arial"/>
              <a:buNone/>
            </a:pPr>
            <a:r>
              <a:rPr lang="en-US" sz="2400" b="1">
                <a:solidFill>
                  <a:srgbClr val="17B8BB"/>
                </a:solidFill>
                <a:latin typeface="Poppins"/>
                <a:ea typeface="Poppins"/>
                <a:cs typeface="Poppins"/>
                <a:sym typeface="Poppins"/>
              </a:rPr>
              <a:t>Das inklusive Lernumfeld</a:t>
            </a:r>
            <a:br>
              <a:rPr lang="en-US" sz="2400">
                <a:latin typeface="Poppins"/>
                <a:ea typeface="Poppins"/>
                <a:cs typeface="Poppins"/>
                <a:sym typeface="Poppins"/>
              </a:rPr>
            </a:br>
            <a:r>
              <a:rPr lang="en-US" sz="2400">
                <a:latin typeface="Poppins"/>
                <a:ea typeface="Poppins"/>
                <a:cs typeface="Poppins"/>
                <a:sym typeface="Poppins"/>
              </a:rPr>
              <a:t> Ein berufliches Lernumfeld vermittelt Erwartungen, noch bevor ein Wort gesprochen wird. Lernende lesen den Raum und entscheiden, ob sie dazugehören. Zu den praktischen Schritten gehören: Arbeiten von Lernenden unterschiedlicher Herkunft auszustellen; eine Sprache zu verwenden, die von Kompetenz statt von Defiziten ausgeht; von Anfang an Gruppenregeln festzulegen; Unterstützungsangebote sichtbar und zugänglich zu machen.</a:t>
            </a:r>
            <a:endParaRPr sz="2400">
              <a:latin typeface="Poppins"/>
              <a:ea typeface="Poppins"/>
              <a:cs typeface="Poppins"/>
              <a:sym typeface="Poppins"/>
            </a:endParaRPr>
          </a:p>
          <a:p>
            <a:pPr marL="0" marR="0" lvl="0" indent="0" algn="l" rtl="0">
              <a:lnSpc>
                <a:spcPct val="130009"/>
              </a:lnSpc>
              <a:spcBef>
                <a:spcPts val="1200"/>
              </a:spcBef>
              <a:spcAft>
                <a:spcPts val="0"/>
              </a:spcAft>
              <a:buClr>
                <a:srgbClr val="000000"/>
              </a:buClr>
              <a:buSzPts val="2400"/>
              <a:buFont typeface="Arial"/>
              <a:buNone/>
            </a:pPr>
            <a:endParaRPr sz="2400">
              <a:latin typeface="Poppins"/>
              <a:ea typeface="Poppins"/>
              <a:cs typeface="Poppins"/>
              <a:sym typeface="Poppins"/>
            </a:endParaRPr>
          </a:p>
        </p:txBody>
      </p:sp>
      <p:sp>
        <p:nvSpPr>
          <p:cNvPr id="413" name="Google Shape;413;p30"/>
          <p:cNvSpPr txBox="1"/>
          <p:nvPr/>
        </p:nvSpPr>
        <p:spPr>
          <a:xfrm>
            <a:off x="8210300" y="1026825"/>
            <a:ext cx="10258500" cy="918000"/>
          </a:xfrm>
          <a:prstGeom prst="rect">
            <a:avLst/>
          </a:prstGeom>
          <a:noFill/>
          <a:ln>
            <a:noFill/>
          </a:ln>
        </p:spPr>
        <p:txBody>
          <a:bodyPr spcFirstLastPara="1" wrap="square" lIns="0" tIns="0" rIns="0" bIns="0" anchor="t" anchorCtr="0">
            <a:spAutoFit/>
          </a:bodyPr>
          <a:lstStyle/>
          <a:p>
            <a:pPr marL="0" marR="0" lvl="0" indent="0" algn="l" rtl="0">
              <a:lnSpc>
                <a:spcPct val="113002"/>
              </a:lnSpc>
              <a:spcBef>
                <a:spcPts val="0"/>
              </a:spcBef>
              <a:spcAft>
                <a:spcPts val="0"/>
              </a:spcAft>
              <a:buClr>
                <a:srgbClr val="000000"/>
              </a:buClr>
              <a:buSzPts val="2800"/>
              <a:buFont typeface="Arial"/>
              <a:buNone/>
            </a:pPr>
            <a:r>
              <a:rPr lang="en-US" sz="2800" b="1">
                <a:latin typeface="Poppins"/>
                <a:ea typeface="Poppins"/>
                <a:cs typeface="Poppins"/>
                <a:sym typeface="Poppins"/>
              </a:rPr>
              <a:t>Abschnitt 4: Ein inklusives Umfeld in der beruflichen Bildung schaffen </a:t>
            </a:r>
            <a:endParaRPr sz="1400" b="0" i="0" u="none" strike="noStrike" cap="none">
              <a:solidFill>
                <a:srgbClr val="000000"/>
              </a:solidFill>
              <a:latin typeface="Arial"/>
              <a:ea typeface="Arial"/>
              <a:cs typeface="Arial"/>
              <a:sym typeface="Arial"/>
            </a:endParaRPr>
          </a:p>
        </p:txBody>
      </p:sp>
      <p:pic>
        <p:nvPicPr>
          <p:cNvPr id="3" name="Picture 2">
            <a:extLst>
              <a:ext uri="{FF2B5EF4-FFF2-40B4-BE49-F238E27FC236}">
                <a16:creationId xmlns:a16="http://schemas.microsoft.com/office/drawing/2014/main" id="{14035E93-7C12-3BE0-A764-9FF42FDB71B5}"/>
              </a:ext>
            </a:extLst>
          </p:cNvPr>
          <p:cNvPicPr>
            <a:picLocks noChangeAspect="1"/>
          </p:cNvPicPr>
          <p:nvPr/>
        </p:nvPicPr>
        <p:blipFill>
          <a:blip r:embed="rId6"/>
          <a:stretch>
            <a:fillRect/>
          </a:stretch>
        </p:blipFill>
        <p:spPr>
          <a:xfrm>
            <a:off x="13988306" y="9260175"/>
            <a:ext cx="2352675" cy="638175"/>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417"/>
        <p:cNvGrpSpPr/>
        <p:nvPr/>
      </p:nvGrpSpPr>
      <p:grpSpPr>
        <a:xfrm>
          <a:off x="0" y="0"/>
          <a:ext cx="0" cy="0"/>
          <a:chOff x="0" y="0"/>
          <a:chExt cx="0" cy="0"/>
        </a:xfrm>
      </p:grpSpPr>
      <p:grpSp>
        <p:nvGrpSpPr>
          <p:cNvPr id="418" name="Google Shape;418;p31"/>
          <p:cNvGrpSpPr/>
          <p:nvPr/>
        </p:nvGrpSpPr>
        <p:grpSpPr>
          <a:xfrm>
            <a:off x="-1821361" y="4584074"/>
            <a:ext cx="21494542" cy="6357176"/>
            <a:chOff x="0" y="0"/>
            <a:chExt cx="5661114" cy="1674318"/>
          </a:xfrm>
        </p:grpSpPr>
        <p:sp>
          <p:nvSpPr>
            <p:cNvPr id="419" name="Google Shape;419;p31"/>
            <p:cNvSpPr/>
            <p:nvPr/>
          </p:nvSpPr>
          <p:spPr>
            <a:xfrm>
              <a:off x="0" y="0"/>
              <a:ext cx="5661114" cy="1674318"/>
            </a:xfrm>
            <a:custGeom>
              <a:avLst/>
              <a:gdLst/>
              <a:ahLst/>
              <a:cxnLst/>
              <a:rect l="l" t="t" r="r" b="b"/>
              <a:pathLst>
                <a:path w="5661114" h="1674318" extrusionOk="0">
                  <a:moveTo>
                    <a:pt x="0" y="0"/>
                  </a:moveTo>
                  <a:lnTo>
                    <a:pt x="5661114" y="0"/>
                  </a:lnTo>
                  <a:lnTo>
                    <a:pt x="5661114" y="1674318"/>
                  </a:lnTo>
                  <a:lnTo>
                    <a:pt x="0" y="1674318"/>
                  </a:lnTo>
                  <a:close/>
                </a:path>
              </a:pathLst>
            </a:custGeom>
            <a:solidFill>
              <a:srgbClr val="10146E"/>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20" name="Google Shape;420;p31"/>
            <p:cNvSpPr txBox="1"/>
            <p:nvPr/>
          </p:nvSpPr>
          <p:spPr>
            <a:xfrm>
              <a:off x="0" y="0"/>
              <a:ext cx="5661114" cy="1674318"/>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421" name="Google Shape;421;p31"/>
          <p:cNvSpPr/>
          <p:nvPr/>
        </p:nvSpPr>
        <p:spPr>
          <a:xfrm>
            <a:off x="1591207" y="3225562"/>
            <a:ext cx="2588781" cy="2588781"/>
          </a:xfrm>
          <a:custGeom>
            <a:avLst/>
            <a:gdLst/>
            <a:ahLst/>
            <a:cxnLst/>
            <a:rect l="l" t="t" r="r" b="b"/>
            <a:pathLst>
              <a:path w="2588781" h="2588781" extrusionOk="0">
                <a:moveTo>
                  <a:pt x="0" y="0"/>
                </a:moveTo>
                <a:lnTo>
                  <a:pt x="2588781" y="0"/>
                </a:lnTo>
                <a:lnTo>
                  <a:pt x="2588781" y="2588780"/>
                </a:lnTo>
                <a:lnTo>
                  <a:pt x="0" y="2588780"/>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22" name="Google Shape;422;p31"/>
          <p:cNvSpPr/>
          <p:nvPr/>
        </p:nvSpPr>
        <p:spPr>
          <a:xfrm>
            <a:off x="1786442" y="3420796"/>
            <a:ext cx="2198312" cy="2198312"/>
          </a:xfrm>
          <a:custGeom>
            <a:avLst/>
            <a:gdLst/>
            <a:ahLst/>
            <a:cxnLst/>
            <a:rect l="l" t="t" r="r" b="b"/>
            <a:pathLst>
              <a:path w="2198312" h="2198312" extrusionOk="0">
                <a:moveTo>
                  <a:pt x="0" y="0"/>
                </a:moveTo>
                <a:lnTo>
                  <a:pt x="2198312" y="0"/>
                </a:lnTo>
                <a:lnTo>
                  <a:pt x="2198312" y="2198312"/>
                </a:lnTo>
                <a:lnTo>
                  <a:pt x="0" y="2198312"/>
                </a:lnTo>
                <a:lnTo>
                  <a:pt x="0" y="0"/>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23" name="Google Shape;423;p31"/>
          <p:cNvSpPr/>
          <p:nvPr/>
        </p:nvSpPr>
        <p:spPr>
          <a:xfrm>
            <a:off x="1900426" y="3534780"/>
            <a:ext cx="1970344" cy="1970344"/>
          </a:xfrm>
          <a:custGeom>
            <a:avLst/>
            <a:gdLst/>
            <a:ahLst/>
            <a:cxnLst/>
            <a:rect l="l" t="t" r="r" b="b"/>
            <a:pathLst>
              <a:path w="1970344" h="1970344" extrusionOk="0">
                <a:moveTo>
                  <a:pt x="0" y="0"/>
                </a:moveTo>
                <a:lnTo>
                  <a:pt x="1970344" y="0"/>
                </a:lnTo>
                <a:lnTo>
                  <a:pt x="1970344" y="1970344"/>
                </a:lnTo>
                <a:lnTo>
                  <a:pt x="0" y="1970344"/>
                </a:lnTo>
                <a:lnTo>
                  <a:pt x="0" y="0"/>
                </a:lnTo>
                <a:close/>
              </a:path>
            </a:pathLst>
          </a:custGeom>
          <a:blipFill rotWithShape="1">
            <a:blip r:embed="rId5">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24" name="Google Shape;424;p31"/>
          <p:cNvSpPr/>
          <p:nvPr/>
        </p:nvSpPr>
        <p:spPr>
          <a:xfrm>
            <a:off x="5764174" y="3225562"/>
            <a:ext cx="2588781" cy="2588781"/>
          </a:xfrm>
          <a:custGeom>
            <a:avLst/>
            <a:gdLst/>
            <a:ahLst/>
            <a:cxnLst/>
            <a:rect l="l" t="t" r="r" b="b"/>
            <a:pathLst>
              <a:path w="2588781" h="2588781" extrusionOk="0">
                <a:moveTo>
                  <a:pt x="0" y="0"/>
                </a:moveTo>
                <a:lnTo>
                  <a:pt x="2588780" y="0"/>
                </a:lnTo>
                <a:lnTo>
                  <a:pt x="2588780" y="2588780"/>
                </a:lnTo>
                <a:lnTo>
                  <a:pt x="0" y="2588780"/>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25" name="Google Shape;425;p31"/>
          <p:cNvSpPr/>
          <p:nvPr/>
        </p:nvSpPr>
        <p:spPr>
          <a:xfrm>
            <a:off x="5959408" y="3420796"/>
            <a:ext cx="2198312" cy="2198312"/>
          </a:xfrm>
          <a:custGeom>
            <a:avLst/>
            <a:gdLst/>
            <a:ahLst/>
            <a:cxnLst/>
            <a:rect l="l" t="t" r="r" b="b"/>
            <a:pathLst>
              <a:path w="2198312" h="2198312" extrusionOk="0">
                <a:moveTo>
                  <a:pt x="0" y="0"/>
                </a:moveTo>
                <a:lnTo>
                  <a:pt x="2198312" y="0"/>
                </a:lnTo>
                <a:lnTo>
                  <a:pt x="2198312" y="2198312"/>
                </a:lnTo>
                <a:lnTo>
                  <a:pt x="0" y="2198312"/>
                </a:lnTo>
                <a:lnTo>
                  <a:pt x="0" y="0"/>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26" name="Google Shape;426;p31"/>
          <p:cNvSpPr/>
          <p:nvPr/>
        </p:nvSpPr>
        <p:spPr>
          <a:xfrm>
            <a:off x="6073392" y="3534780"/>
            <a:ext cx="1970344" cy="1970344"/>
          </a:xfrm>
          <a:custGeom>
            <a:avLst/>
            <a:gdLst/>
            <a:ahLst/>
            <a:cxnLst/>
            <a:rect l="l" t="t" r="r" b="b"/>
            <a:pathLst>
              <a:path w="1970344" h="1970344" extrusionOk="0">
                <a:moveTo>
                  <a:pt x="0" y="0"/>
                </a:moveTo>
                <a:lnTo>
                  <a:pt x="1970344" y="0"/>
                </a:lnTo>
                <a:lnTo>
                  <a:pt x="1970344" y="1970344"/>
                </a:lnTo>
                <a:lnTo>
                  <a:pt x="0" y="1970344"/>
                </a:lnTo>
                <a:lnTo>
                  <a:pt x="0" y="0"/>
                </a:lnTo>
                <a:close/>
              </a:path>
            </a:pathLst>
          </a:custGeom>
          <a:blipFill rotWithShape="1">
            <a:blip r:embed="rId5">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27" name="Google Shape;427;p31"/>
          <p:cNvSpPr/>
          <p:nvPr/>
        </p:nvSpPr>
        <p:spPr>
          <a:xfrm>
            <a:off x="9936093" y="3225562"/>
            <a:ext cx="2588781" cy="2588781"/>
          </a:xfrm>
          <a:custGeom>
            <a:avLst/>
            <a:gdLst/>
            <a:ahLst/>
            <a:cxnLst/>
            <a:rect l="l" t="t" r="r" b="b"/>
            <a:pathLst>
              <a:path w="2588781" h="2588781" extrusionOk="0">
                <a:moveTo>
                  <a:pt x="0" y="0"/>
                </a:moveTo>
                <a:lnTo>
                  <a:pt x="2588781" y="0"/>
                </a:lnTo>
                <a:lnTo>
                  <a:pt x="2588781" y="2588780"/>
                </a:lnTo>
                <a:lnTo>
                  <a:pt x="0" y="2588780"/>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28" name="Google Shape;428;p31"/>
          <p:cNvSpPr/>
          <p:nvPr/>
        </p:nvSpPr>
        <p:spPr>
          <a:xfrm>
            <a:off x="10131327" y="3420796"/>
            <a:ext cx="2198312" cy="2198312"/>
          </a:xfrm>
          <a:custGeom>
            <a:avLst/>
            <a:gdLst/>
            <a:ahLst/>
            <a:cxnLst/>
            <a:rect l="l" t="t" r="r" b="b"/>
            <a:pathLst>
              <a:path w="2198312" h="2198312" extrusionOk="0">
                <a:moveTo>
                  <a:pt x="0" y="0"/>
                </a:moveTo>
                <a:lnTo>
                  <a:pt x="2198312" y="0"/>
                </a:lnTo>
                <a:lnTo>
                  <a:pt x="2198312" y="2198312"/>
                </a:lnTo>
                <a:lnTo>
                  <a:pt x="0" y="2198312"/>
                </a:lnTo>
                <a:lnTo>
                  <a:pt x="0" y="0"/>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29" name="Google Shape;429;p31"/>
          <p:cNvSpPr/>
          <p:nvPr/>
        </p:nvSpPr>
        <p:spPr>
          <a:xfrm>
            <a:off x="10245311" y="3534780"/>
            <a:ext cx="1970344" cy="1970344"/>
          </a:xfrm>
          <a:custGeom>
            <a:avLst/>
            <a:gdLst/>
            <a:ahLst/>
            <a:cxnLst/>
            <a:rect l="l" t="t" r="r" b="b"/>
            <a:pathLst>
              <a:path w="1970344" h="1970344" extrusionOk="0">
                <a:moveTo>
                  <a:pt x="0" y="0"/>
                </a:moveTo>
                <a:lnTo>
                  <a:pt x="1970344" y="0"/>
                </a:lnTo>
                <a:lnTo>
                  <a:pt x="1970344" y="1970344"/>
                </a:lnTo>
                <a:lnTo>
                  <a:pt x="0" y="1970344"/>
                </a:lnTo>
                <a:lnTo>
                  <a:pt x="0" y="0"/>
                </a:lnTo>
                <a:close/>
              </a:path>
            </a:pathLst>
          </a:custGeom>
          <a:blipFill rotWithShape="1">
            <a:blip r:embed="rId5">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30" name="Google Shape;430;p31"/>
          <p:cNvSpPr/>
          <p:nvPr/>
        </p:nvSpPr>
        <p:spPr>
          <a:xfrm>
            <a:off x="14108012" y="3225562"/>
            <a:ext cx="2588781" cy="2588781"/>
          </a:xfrm>
          <a:custGeom>
            <a:avLst/>
            <a:gdLst/>
            <a:ahLst/>
            <a:cxnLst/>
            <a:rect l="l" t="t" r="r" b="b"/>
            <a:pathLst>
              <a:path w="2588781" h="2588781" extrusionOk="0">
                <a:moveTo>
                  <a:pt x="0" y="0"/>
                </a:moveTo>
                <a:lnTo>
                  <a:pt x="2588781" y="0"/>
                </a:lnTo>
                <a:lnTo>
                  <a:pt x="2588781" y="2588780"/>
                </a:lnTo>
                <a:lnTo>
                  <a:pt x="0" y="2588780"/>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31" name="Google Shape;431;p31"/>
          <p:cNvSpPr/>
          <p:nvPr/>
        </p:nvSpPr>
        <p:spPr>
          <a:xfrm>
            <a:off x="14303246" y="3420796"/>
            <a:ext cx="2198312" cy="2198312"/>
          </a:xfrm>
          <a:custGeom>
            <a:avLst/>
            <a:gdLst/>
            <a:ahLst/>
            <a:cxnLst/>
            <a:rect l="l" t="t" r="r" b="b"/>
            <a:pathLst>
              <a:path w="2198312" h="2198312" extrusionOk="0">
                <a:moveTo>
                  <a:pt x="0" y="0"/>
                </a:moveTo>
                <a:lnTo>
                  <a:pt x="2198312" y="0"/>
                </a:lnTo>
                <a:lnTo>
                  <a:pt x="2198312" y="2198312"/>
                </a:lnTo>
                <a:lnTo>
                  <a:pt x="0" y="2198312"/>
                </a:lnTo>
                <a:lnTo>
                  <a:pt x="0" y="0"/>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32" name="Google Shape;432;p31"/>
          <p:cNvSpPr/>
          <p:nvPr/>
        </p:nvSpPr>
        <p:spPr>
          <a:xfrm>
            <a:off x="14417230" y="3534780"/>
            <a:ext cx="1970344" cy="1970344"/>
          </a:xfrm>
          <a:custGeom>
            <a:avLst/>
            <a:gdLst/>
            <a:ahLst/>
            <a:cxnLst/>
            <a:rect l="l" t="t" r="r" b="b"/>
            <a:pathLst>
              <a:path w="1970344" h="1970344" extrusionOk="0">
                <a:moveTo>
                  <a:pt x="0" y="0"/>
                </a:moveTo>
                <a:lnTo>
                  <a:pt x="1970344" y="0"/>
                </a:lnTo>
                <a:lnTo>
                  <a:pt x="1970344" y="1970344"/>
                </a:lnTo>
                <a:lnTo>
                  <a:pt x="0" y="1970344"/>
                </a:lnTo>
                <a:lnTo>
                  <a:pt x="0" y="0"/>
                </a:lnTo>
                <a:close/>
              </a:path>
            </a:pathLst>
          </a:custGeom>
          <a:blipFill rotWithShape="1">
            <a:blip r:embed="rId5">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33" name="Google Shape;433;p31"/>
          <p:cNvSpPr/>
          <p:nvPr/>
        </p:nvSpPr>
        <p:spPr>
          <a:xfrm>
            <a:off x="2311879" y="3946233"/>
            <a:ext cx="1147438" cy="1147438"/>
          </a:xfrm>
          <a:custGeom>
            <a:avLst/>
            <a:gdLst/>
            <a:ahLst/>
            <a:cxnLst/>
            <a:rect l="l" t="t" r="r" b="b"/>
            <a:pathLst>
              <a:path w="1147438" h="1147438" extrusionOk="0">
                <a:moveTo>
                  <a:pt x="0" y="0"/>
                </a:moveTo>
                <a:lnTo>
                  <a:pt x="1147438" y="0"/>
                </a:lnTo>
                <a:lnTo>
                  <a:pt x="1147438" y="1147438"/>
                </a:lnTo>
                <a:lnTo>
                  <a:pt x="0" y="1147438"/>
                </a:lnTo>
                <a:lnTo>
                  <a:pt x="0" y="0"/>
                </a:lnTo>
                <a:close/>
              </a:path>
            </a:pathLst>
          </a:custGeom>
          <a:blipFill rotWithShape="1">
            <a:blip r:embed="rId6">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34" name="Google Shape;434;p31"/>
          <p:cNvSpPr/>
          <p:nvPr/>
        </p:nvSpPr>
        <p:spPr>
          <a:xfrm>
            <a:off x="6484845" y="3946233"/>
            <a:ext cx="1147438" cy="1147438"/>
          </a:xfrm>
          <a:custGeom>
            <a:avLst/>
            <a:gdLst/>
            <a:ahLst/>
            <a:cxnLst/>
            <a:rect l="l" t="t" r="r" b="b"/>
            <a:pathLst>
              <a:path w="1147438" h="1147438" extrusionOk="0">
                <a:moveTo>
                  <a:pt x="0" y="0"/>
                </a:moveTo>
                <a:lnTo>
                  <a:pt x="1147438" y="0"/>
                </a:lnTo>
                <a:lnTo>
                  <a:pt x="1147438" y="1147438"/>
                </a:lnTo>
                <a:lnTo>
                  <a:pt x="0" y="1147438"/>
                </a:lnTo>
                <a:lnTo>
                  <a:pt x="0" y="0"/>
                </a:lnTo>
                <a:close/>
              </a:path>
            </a:pathLst>
          </a:custGeom>
          <a:blipFill rotWithShape="1">
            <a:blip r:embed="rId7">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35" name="Google Shape;435;p31"/>
          <p:cNvSpPr/>
          <p:nvPr/>
        </p:nvSpPr>
        <p:spPr>
          <a:xfrm>
            <a:off x="10668925" y="3875415"/>
            <a:ext cx="1123117" cy="1123117"/>
          </a:xfrm>
          <a:custGeom>
            <a:avLst/>
            <a:gdLst/>
            <a:ahLst/>
            <a:cxnLst/>
            <a:rect l="l" t="t" r="r" b="b"/>
            <a:pathLst>
              <a:path w="1123117" h="1123117" extrusionOk="0">
                <a:moveTo>
                  <a:pt x="0" y="0"/>
                </a:moveTo>
                <a:lnTo>
                  <a:pt x="1123116" y="0"/>
                </a:lnTo>
                <a:lnTo>
                  <a:pt x="1123116" y="1123117"/>
                </a:lnTo>
                <a:lnTo>
                  <a:pt x="0" y="1123117"/>
                </a:lnTo>
                <a:lnTo>
                  <a:pt x="0" y="0"/>
                </a:lnTo>
                <a:close/>
              </a:path>
            </a:pathLst>
          </a:custGeom>
          <a:blipFill rotWithShape="1">
            <a:blip r:embed="rId8">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36" name="Google Shape;436;p31"/>
          <p:cNvSpPr/>
          <p:nvPr/>
        </p:nvSpPr>
        <p:spPr>
          <a:xfrm>
            <a:off x="14828683" y="3946233"/>
            <a:ext cx="1147438" cy="1147438"/>
          </a:xfrm>
          <a:custGeom>
            <a:avLst/>
            <a:gdLst/>
            <a:ahLst/>
            <a:cxnLst/>
            <a:rect l="l" t="t" r="r" b="b"/>
            <a:pathLst>
              <a:path w="1147438" h="1147438" extrusionOk="0">
                <a:moveTo>
                  <a:pt x="0" y="0"/>
                </a:moveTo>
                <a:lnTo>
                  <a:pt x="1147438" y="0"/>
                </a:lnTo>
                <a:lnTo>
                  <a:pt x="1147438" y="1147438"/>
                </a:lnTo>
                <a:lnTo>
                  <a:pt x="0" y="1147438"/>
                </a:lnTo>
                <a:lnTo>
                  <a:pt x="0" y="0"/>
                </a:lnTo>
                <a:close/>
              </a:path>
            </a:pathLst>
          </a:custGeom>
          <a:blipFill rotWithShape="1">
            <a:blip r:embed="rId9">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37" name="Google Shape;437;p31"/>
          <p:cNvSpPr/>
          <p:nvPr/>
        </p:nvSpPr>
        <p:spPr>
          <a:xfrm rot="-10602057">
            <a:off x="12387093" y="-1133853"/>
            <a:ext cx="6240735" cy="2176456"/>
          </a:xfrm>
          <a:custGeom>
            <a:avLst/>
            <a:gdLst/>
            <a:ahLst/>
            <a:cxnLst/>
            <a:rect l="l" t="t" r="r" b="b"/>
            <a:pathLst>
              <a:path w="6240735" h="2176456" extrusionOk="0">
                <a:moveTo>
                  <a:pt x="0" y="0"/>
                </a:moveTo>
                <a:lnTo>
                  <a:pt x="6240735" y="0"/>
                </a:lnTo>
                <a:lnTo>
                  <a:pt x="6240735" y="2176457"/>
                </a:lnTo>
                <a:lnTo>
                  <a:pt x="0" y="2176457"/>
                </a:lnTo>
                <a:lnTo>
                  <a:pt x="0" y="0"/>
                </a:lnTo>
                <a:close/>
              </a:path>
            </a:pathLst>
          </a:custGeom>
          <a:blipFill rotWithShape="1">
            <a:blip r:embed="rId10">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38" name="Google Shape;438;p31"/>
          <p:cNvSpPr/>
          <p:nvPr/>
        </p:nvSpPr>
        <p:spPr>
          <a:xfrm rot="10598374" flipH="1">
            <a:off x="-440482" y="-1192452"/>
            <a:ext cx="6576787" cy="2293655"/>
          </a:xfrm>
          <a:custGeom>
            <a:avLst/>
            <a:gdLst/>
            <a:ahLst/>
            <a:cxnLst/>
            <a:rect l="l" t="t" r="r" b="b"/>
            <a:pathLst>
              <a:path w="6576787" h="2293655" extrusionOk="0">
                <a:moveTo>
                  <a:pt x="0" y="2293655"/>
                </a:moveTo>
                <a:lnTo>
                  <a:pt x="6576787" y="2293655"/>
                </a:lnTo>
                <a:lnTo>
                  <a:pt x="6576787" y="0"/>
                </a:lnTo>
                <a:lnTo>
                  <a:pt x="0" y="0"/>
                </a:lnTo>
                <a:lnTo>
                  <a:pt x="0" y="2293655"/>
                </a:lnTo>
                <a:close/>
              </a:path>
            </a:pathLst>
          </a:custGeom>
          <a:blipFill rotWithShape="1">
            <a:blip r:embed="rId11">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439" name="Google Shape;439;p31"/>
          <p:cNvGrpSpPr/>
          <p:nvPr/>
        </p:nvGrpSpPr>
        <p:grpSpPr>
          <a:xfrm>
            <a:off x="-1342907" y="9913239"/>
            <a:ext cx="20973813" cy="837562"/>
            <a:chOff x="0" y="-57150"/>
            <a:chExt cx="11607985" cy="463550"/>
          </a:xfrm>
        </p:grpSpPr>
        <p:sp>
          <p:nvSpPr>
            <p:cNvPr id="440" name="Google Shape;440;p31"/>
            <p:cNvSpPr/>
            <p:nvPr/>
          </p:nvSpPr>
          <p:spPr>
            <a:xfrm>
              <a:off x="0" y="0"/>
              <a:ext cx="11607985" cy="406400"/>
            </a:xfrm>
            <a:custGeom>
              <a:avLst/>
              <a:gdLst/>
              <a:ahLst/>
              <a:cxnLst/>
              <a:rect l="l" t="t" r="r" b="b"/>
              <a:pathLst>
                <a:path w="11607985" h="406400" extrusionOk="0">
                  <a:moveTo>
                    <a:pt x="11404785" y="0"/>
                  </a:moveTo>
                  <a:cubicBezTo>
                    <a:pt x="11517009" y="0"/>
                    <a:pt x="11607985" y="90976"/>
                    <a:pt x="11607985" y="203200"/>
                  </a:cubicBezTo>
                  <a:cubicBezTo>
                    <a:pt x="11607985" y="315424"/>
                    <a:pt x="11517009" y="406400"/>
                    <a:pt x="11404785" y="406400"/>
                  </a:cubicBezTo>
                  <a:lnTo>
                    <a:pt x="203200" y="406400"/>
                  </a:lnTo>
                  <a:cubicBezTo>
                    <a:pt x="90976" y="406400"/>
                    <a:pt x="0" y="315424"/>
                    <a:pt x="0" y="203200"/>
                  </a:cubicBezTo>
                  <a:cubicBezTo>
                    <a:pt x="0" y="90976"/>
                    <a:pt x="90976" y="0"/>
                    <a:pt x="203200" y="0"/>
                  </a:cubicBezTo>
                  <a:close/>
                </a:path>
              </a:pathLst>
            </a:custGeom>
            <a:solidFill>
              <a:srgbClr val="4E569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41" name="Google Shape;441;p31"/>
            <p:cNvSpPr txBox="1"/>
            <p:nvPr/>
          </p:nvSpPr>
          <p:spPr>
            <a:xfrm>
              <a:off x="0" y="-57150"/>
              <a:ext cx="11607985" cy="463550"/>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442" name="Google Shape;442;p31"/>
          <p:cNvGrpSpPr/>
          <p:nvPr/>
        </p:nvGrpSpPr>
        <p:grpSpPr>
          <a:xfrm>
            <a:off x="4131384" y="9913239"/>
            <a:ext cx="10025232" cy="837562"/>
            <a:chOff x="0" y="-57150"/>
            <a:chExt cx="5548478" cy="463550"/>
          </a:xfrm>
        </p:grpSpPr>
        <p:sp>
          <p:nvSpPr>
            <p:cNvPr id="443" name="Google Shape;443;p31"/>
            <p:cNvSpPr/>
            <p:nvPr/>
          </p:nvSpPr>
          <p:spPr>
            <a:xfrm>
              <a:off x="0" y="0"/>
              <a:ext cx="5548478" cy="406400"/>
            </a:xfrm>
            <a:custGeom>
              <a:avLst/>
              <a:gdLst/>
              <a:ahLst/>
              <a:cxnLst/>
              <a:rect l="l" t="t" r="r" b="b"/>
              <a:pathLst>
                <a:path w="5548478" h="406400" extrusionOk="0">
                  <a:moveTo>
                    <a:pt x="5345278" y="0"/>
                  </a:moveTo>
                  <a:cubicBezTo>
                    <a:pt x="5457503" y="0"/>
                    <a:pt x="5548478" y="90976"/>
                    <a:pt x="5548478" y="203200"/>
                  </a:cubicBezTo>
                  <a:cubicBezTo>
                    <a:pt x="5548478" y="315424"/>
                    <a:pt x="5457503" y="406400"/>
                    <a:pt x="5345278" y="406400"/>
                  </a:cubicBezTo>
                  <a:lnTo>
                    <a:pt x="203200" y="406400"/>
                  </a:lnTo>
                  <a:cubicBezTo>
                    <a:pt x="90976" y="406400"/>
                    <a:pt x="0" y="315424"/>
                    <a:pt x="0" y="203200"/>
                  </a:cubicBezTo>
                  <a:cubicBezTo>
                    <a:pt x="0" y="90976"/>
                    <a:pt x="90976" y="0"/>
                    <a:pt x="203200" y="0"/>
                  </a:cubicBezTo>
                  <a:close/>
                </a:path>
              </a:pathLst>
            </a:custGeom>
            <a:solidFill>
              <a:srgbClr val="17B8BB"/>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44" name="Google Shape;444;p31"/>
            <p:cNvSpPr txBox="1"/>
            <p:nvPr/>
          </p:nvSpPr>
          <p:spPr>
            <a:xfrm>
              <a:off x="0" y="-57150"/>
              <a:ext cx="5548478" cy="463550"/>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445" name="Google Shape;445;p31"/>
          <p:cNvSpPr txBox="1"/>
          <p:nvPr/>
        </p:nvSpPr>
        <p:spPr>
          <a:xfrm>
            <a:off x="5374682" y="1019175"/>
            <a:ext cx="7538700" cy="2257500"/>
          </a:xfrm>
          <a:prstGeom prst="rect">
            <a:avLst/>
          </a:prstGeom>
          <a:noFill/>
          <a:ln>
            <a:noFill/>
          </a:ln>
        </p:spPr>
        <p:txBody>
          <a:bodyPr spcFirstLastPara="1" wrap="square" lIns="0" tIns="0" rIns="0" bIns="0" anchor="t" anchorCtr="0">
            <a:spAutoFit/>
          </a:bodyPr>
          <a:lstStyle/>
          <a:p>
            <a:pPr marL="0" marR="0" lvl="0" indent="0" algn="ctr" rtl="0">
              <a:lnSpc>
                <a:spcPct val="113002"/>
              </a:lnSpc>
              <a:spcBef>
                <a:spcPts val="0"/>
              </a:spcBef>
              <a:spcAft>
                <a:spcPts val="0"/>
              </a:spcAft>
              <a:buClr>
                <a:srgbClr val="000000"/>
              </a:buClr>
              <a:buSzPts val="4499"/>
              <a:buFont typeface="Arial"/>
              <a:buNone/>
            </a:pPr>
            <a:r>
              <a:rPr lang="en-US" sz="4499" b="1">
                <a:latin typeface="Poppins"/>
                <a:ea typeface="Poppins"/>
                <a:cs typeface="Poppins"/>
                <a:sym typeface="Poppins"/>
              </a:rPr>
              <a:t>Warum Inklusion wichtig ist: Übergreifende Kompetenzen </a:t>
            </a:r>
            <a:endParaRPr sz="1400" b="0" i="0" u="none" strike="noStrike" cap="none">
              <a:solidFill>
                <a:srgbClr val="000000"/>
              </a:solidFill>
              <a:latin typeface="Arial"/>
              <a:ea typeface="Arial"/>
              <a:cs typeface="Arial"/>
              <a:sym typeface="Arial"/>
            </a:endParaRPr>
          </a:p>
        </p:txBody>
      </p:sp>
      <p:sp>
        <p:nvSpPr>
          <p:cNvPr id="446" name="Google Shape;446;p31"/>
          <p:cNvSpPr txBox="1"/>
          <p:nvPr/>
        </p:nvSpPr>
        <p:spPr>
          <a:xfrm>
            <a:off x="1028700" y="6994725"/>
            <a:ext cx="3713700" cy="1727100"/>
          </a:xfrm>
          <a:prstGeom prst="rect">
            <a:avLst/>
          </a:prstGeom>
          <a:noFill/>
          <a:ln>
            <a:noFill/>
          </a:ln>
        </p:spPr>
        <p:txBody>
          <a:bodyPr spcFirstLastPara="1" wrap="square" lIns="0" tIns="0" rIns="0" bIns="0" anchor="t" anchorCtr="0">
            <a:spAutoFit/>
          </a:bodyPr>
          <a:lstStyle/>
          <a:p>
            <a:pPr marL="0" lvl="0" indent="0" algn="l" rtl="0">
              <a:lnSpc>
                <a:spcPct val="115000"/>
              </a:lnSpc>
              <a:spcBef>
                <a:spcPts val="1200"/>
              </a:spcBef>
              <a:spcAft>
                <a:spcPts val="0"/>
              </a:spcAft>
              <a:buClr>
                <a:schemeClr val="dk1"/>
              </a:buClr>
              <a:buSzPts val="1100"/>
              <a:buFont typeface="Arial"/>
              <a:buNone/>
            </a:pPr>
            <a:r>
              <a:rPr lang="en-US" sz="1825">
                <a:solidFill>
                  <a:srgbClr val="FFFFFF"/>
                </a:solidFill>
                <a:latin typeface="Poppins"/>
                <a:ea typeface="Poppins"/>
                <a:cs typeface="Poppins"/>
                <a:sym typeface="Poppins"/>
              </a:rPr>
              <a:t>Entwickelt sich, wenn Lernende sich sicher genug fühlen, um ohne Angst vor Bewertung teilzunehmen.</a:t>
            </a:r>
            <a:endParaRPr sz="1825">
              <a:solidFill>
                <a:srgbClr val="FFFFFF"/>
              </a:solidFill>
              <a:latin typeface="Poppins"/>
              <a:ea typeface="Poppins"/>
              <a:cs typeface="Poppins"/>
              <a:sym typeface="Poppins"/>
            </a:endParaRPr>
          </a:p>
          <a:p>
            <a:pPr marL="0" marR="0" lvl="0" indent="0" algn="just" rtl="0">
              <a:lnSpc>
                <a:spcPct val="130026"/>
              </a:lnSpc>
              <a:spcBef>
                <a:spcPts val="1200"/>
              </a:spcBef>
              <a:spcAft>
                <a:spcPts val="0"/>
              </a:spcAft>
              <a:buClr>
                <a:srgbClr val="000000"/>
              </a:buClr>
              <a:buSzPts val="1825"/>
              <a:buFont typeface="Arial"/>
              <a:buNone/>
            </a:pPr>
            <a:endParaRPr sz="1825">
              <a:solidFill>
                <a:srgbClr val="FFFFFF"/>
              </a:solidFill>
              <a:latin typeface="Poppins"/>
              <a:ea typeface="Poppins"/>
              <a:cs typeface="Poppins"/>
              <a:sym typeface="Poppins"/>
            </a:endParaRPr>
          </a:p>
        </p:txBody>
      </p:sp>
      <p:sp>
        <p:nvSpPr>
          <p:cNvPr id="447" name="Google Shape;447;p31"/>
          <p:cNvSpPr txBox="1"/>
          <p:nvPr/>
        </p:nvSpPr>
        <p:spPr>
          <a:xfrm>
            <a:off x="1297793" y="6042689"/>
            <a:ext cx="3175500" cy="383100"/>
          </a:xfrm>
          <a:prstGeom prst="rect">
            <a:avLst/>
          </a:prstGeom>
          <a:noFill/>
          <a:ln>
            <a:noFill/>
          </a:ln>
        </p:spPr>
        <p:txBody>
          <a:bodyPr spcFirstLastPara="1" wrap="square" lIns="0" tIns="0" rIns="0" bIns="0" anchor="t" anchorCtr="0">
            <a:spAutoFit/>
          </a:bodyPr>
          <a:lstStyle/>
          <a:p>
            <a:pPr marL="0" marR="0" lvl="0" indent="0" algn="ctr" rtl="0">
              <a:lnSpc>
                <a:spcPct val="113017"/>
              </a:lnSpc>
              <a:spcBef>
                <a:spcPts val="0"/>
              </a:spcBef>
              <a:spcAft>
                <a:spcPts val="0"/>
              </a:spcAft>
              <a:buClr>
                <a:srgbClr val="000000"/>
              </a:buClr>
              <a:buSzPts val="2489"/>
              <a:buFont typeface="Arial"/>
              <a:buNone/>
            </a:pPr>
            <a:r>
              <a:rPr lang="en-US" sz="2489" b="1">
                <a:solidFill>
                  <a:srgbClr val="FFFFFF"/>
                </a:solidFill>
                <a:latin typeface="Poppins"/>
                <a:ea typeface="Poppins"/>
                <a:cs typeface="Poppins"/>
                <a:sym typeface="Poppins"/>
              </a:rPr>
              <a:t>Selbstvertrauen </a:t>
            </a:r>
            <a:endParaRPr sz="1400" b="0" i="0" u="none" strike="noStrike" cap="none">
              <a:solidFill>
                <a:srgbClr val="000000"/>
              </a:solidFill>
              <a:latin typeface="Arial"/>
              <a:ea typeface="Arial"/>
              <a:cs typeface="Arial"/>
              <a:sym typeface="Arial"/>
            </a:endParaRPr>
          </a:p>
        </p:txBody>
      </p:sp>
      <p:sp>
        <p:nvSpPr>
          <p:cNvPr id="448" name="Google Shape;448;p31"/>
          <p:cNvSpPr txBox="1"/>
          <p:nvPr/>
        </p:nvSpPr>
        <p:spPr>
          <a:xfrm>
            <a:off x="5201666" y="6994725"/>
            <a:ext cx="3713700" cy="1250100"/>
          </a:xfrm>
          <a:prstGeom prst="rect">
            <a:avLst/>
          </a:prstGeom>
          <a:noFill/>
          <a:ln>
            <a:noFill/>
          </a:ln>
        </p:spPr>
        <p:txBody>
          <a:bodyPr spcFirstLastPara="1" wrap="square" lIns="0" tIns="0" rIns="0" bIns="0" anchor="t" anchorCtr="0">
            <a:spAutoFit/>
          </a:bodyPr>
          <a:lstStyle/>
          <a:p>
            <a:pPr marL="0" lvl="0" indent="0" algn="l" rtl="0">
              <a:lnSpc>
                <a:spcPct val="115000"/>
              </a:lnSpc>
              <a:spcBef>
                <a:spcPts val="1200"/>
              </a:spcBef>
              <a:spcAft>
                <a:spcPts val="1200"/>
              </a:spcAft>
              <a:buClr>
                <a:schemeClr val="dk1"/>
              </a:buClr>
              <a:buSzPts val="1100"/>
              <a:buFont typeface="Arial"/>
              <a:buNone/>
            </a:pPr>
            <a:r>
              <a:rPr lang="en-US" sz="1825">
                <a:solidFill>
                  <a:srgbClr val="FFFFFF"/>
                </a:solidFill>
                <a:latin typeface="Poppins"/>
                <a:ea typeface="Poppins"/>
                <a:cs typeface="Poppins"/>
                <a:sym typeface="Poppins"/>
              </a:rPr>
              <a:t>Verbessert sich, wenn alle Lernenden echte Gelegenheiten erhalten, zu Aufgaben und Diskussionen beizutragen.</a:t>
            </a:r>
            <a:endParaRPr sz="1825">
              <a:solidFill>
                <a:srgbClr val="FFFFFF"/>
              </a:solidFill>
              <a:latin typeface="Poppins"/>
              <a:ea typeface="Poppins"/>
              <a:cs typeface="Poppins"/>
              <a:sym typeface="Poppins"/>
            </a:endParaRPr>
          </a:p>
        </p:txBody>
      </p:sp>
      <p:sp>
        <p:nvSpPr>
          <p:cNvPr id="449" name="Google Shape;449;p31"/>
          <p:cNvSpPr txBox="1"/>
          <p:nvPr/>
        </p:nvSpPr>
        <p:spPr>
          <a:xfrm>
            <a:off x="5200743" y="6042689"/>
            <a:ext cx="3715500" cy="383100"/>
          </a:xfrm>
          <a:prstGeom prst="rect">
            <a:avLst/>
          </a:prstGeom>
          <a:noFill/>
          <a:ln>
            <a:noFill/>
          </a:ln>
        </p:spPr>
        <p:txBody>
          <a:bodyPr spcFirstLastPara="1" wrap="square" lIns="0" tIns="0" rIns="0" bIns="0" anchor="t" anchorCtr="0">
            <a:spAutoFit/>
          </a:bodyPr>
          <a:lstStyle/>
          <a:p>
            <a:pPr marL="0" marR="0" lvl="0" indent="0" algn="ctr" rtl="0">
              <a:lnSpc>
                <a:spcPct val="113017"/>
              </a:lnSpc>
              <a:spcBef>
                <a:spcPts val="0"/>
              </a:spcBef>
              <a:spcAft>
                <a:spcPts val="0"/>
              </a:spcAft>
              <a:buClr>
                <a:srgbClr val="000000"/>
              </a:buClr>
              <a:buSzPts val="2489"/>
              <a:buFont typeface="Arial"/>
              <a:buNone/>
            </a:pPr>
            <a:r>
              <a:rPr lang="en-US" sz="2489" b="1">
                <a:solidFill>
                  <a:srgbClr val="FFFFFF"/>
                </a:solidFill>
                <a:latin typeface="Poppins"/>
                <a:ea typeface="Poppins"/>
                <a:cs typeface="Poppins"/>
                <a:sym typeface="Poppins"/>
              </a:rPr>
              <a:t>Kommunikation </a:t>
            </a:r>
            <a:endParaRPr sz="1400" b="0" i="0" u="none" strike="noStrike" cap="none">
              <a:solidFill>
                <a:srgbClr val="000000"/>
              </a:solidFill>
              <a:latin typeface="Arial"/>
              <a:ea typeface="Arial"/>
              <a:cs typeface="Arial"/>
              <a:sym typeface="Arial"/>
            </a:endParaRPr>
          </a:p>
        </p:txBody>
      </p:sp>
      <p:sp>
        <p:nvSpPr>
          <p:cNvPr id="450" name="Google Shape;450;p31"/>
          <p:cNvSpPr txBox="1"/>
          <p:nvPr/>
        </p:nvSpPr>
        <p:spPr>
          <a:xfrm>
            <a:off x="9373585" y="6994725"/>
            <a:ext cx="3713700" cy="1741800"/>
          </a:xfrm>
          <a:prstGeom prst="rect">
            <a:avLst/>
          </a:prstGeom>
          <a:noFill/>
          <a:ln>
            <a:noFill/>
          </a:ln>
        </p:spPr>
        <p:txBody>
          <a:bodyPr spcFirstLastPara="1" wrap="square" lIns="0" tIns="0" rIns="0" bIns="0" anchor="t" anchorCtr="0">
            <a:spAutoFit/>
          </a:bodyPr>
          <a:lstStyle/>
          <a:p>
            <a:pPr marL="0" marR="0" lvl="0" indent="0" algn="just" rtl="0">
              <a:lnSpc>
                <a:spcPct val="130026"/>
              </a:lnSpc>
              <a:spcBef>
                <a:spcPts val="0"/>
              </a:spcBef>
              <a:spcAft>
                <a:spcPts val="0"/>
              </a:spcAft>
              <a:buClr>
                <a:srgbClr val="000000"/>
              </a:buClr>
              <a:buSzPts val="1825"/>
              <a:buFont typeface="Arial"/>
              <a:buNone/>
            </a:pPr>
            <a:r>
              <a:rPr lang="en-US" sz="1825">
                <a:solidFill>
                  <a:srgbClr val="FFFFFF"/>
                </a:solidFill>
                <a:latin typeface="Poppins"/>
                <a:ea typeface="Poppins"/>
                <a:cs typeface="Poppins"/>
                <a:sym typeface="Poppins"/>
              </a:rPr>
              <a:t>Wird gestärkt, wenn Aufgaben zugänglich sind und die Herausforderung für jede und jeden Lernenden angemessen bemessen ist. </a:t>
            </a:r>
            <a:endParaRPr sz="1400" b="0" i="0" u="none" strike="noStrike" cap="none">
              <a:solidFill>
                <a:srgbClr val="000000"/>
              </a:solidFill>
              <a:latin typeface="Arial"/>
              <a:ea typeface="Arial"/>
              <a:cs typeface="Arial"/>
              <a:sym typeface="Arial"/>
            </a:endParaRPr>
          </a:p>
        </p:txBody>
      </p:sp>
      <p:sp>
        <p:nvSpPr>
          <p:cNvPr id="451" name="Google Shape;451;p31"/>
          <p:cNvSpPr txBox="1"/>
          <p:nvPr/>
        </p:nvSpPr>
        <p:spPr>
          <a:xfrm>
            <a:off x="9547648" y="6042689"/>
            <a:ext cx="3365700" cy="383100"/>
          </a:xfrm>
          <a:prstGeom prst="rect">
            <a:avLst/>
          </a:prstGeom>
          <a:noFill/>
          <a:ln>
            <a:noFill/>
          </a:ln>
        </p:spPr>
        <p:txBody>
          <a:bodyPr spcFirstLastPara="1" wrap="square" lIns="0" tIns="0" rIns="0" bIns="0" anchor="t" anchorCtr="0">
            <a:spAutoFit/>
          </a:bodyPr>
          <a:lstStyle/>
          <a:p>
            <a:pPr marL="0" marR="0" lvl="0" indent="0" algn="ctr" rtl="0">
              <a:lnSpc>
                <a:spcPct val="113017"/>
              </a:lnSpc>
              <a:spcBef>
                <a:spcPts val="0"/>
              </a:spcBef>
              <a:spcAft>
                <a:spcPts val="0"/>
              </a:spcAft>
              <a:buClr>
                <a:srgbClr val="000000"/>
              </a:buClr>
              <a:buSzPts val="2489"/>
              <a:buFont typeface="Arial"/>
              <a:buNone/>
            </a:pPr>
            <a:r>
              <a:rPr lang="en-US" sz="2489" b="1">
                <a:solidFill>
                  <a:srgbClr val="FFFFFF"/>
                </a:solidFill>
                <a:latin typeface="Poppins"/>
                <a:ea typeface="Poppins"/>
                <a:cs typeface="Poppins"/>
                <a:sym typeface="Poppins"/>
              </a:rPr>
              <a:t>Problemlösung </a:t>
            </a:r>
            <a:endParaRPr sz="1400" b="0" i="0" u="none" strike="noStrike" cap="none">
              <a:solidFill>
                <a:srgbClr val="000000"/>
              </a:solidFill>
              <a:latin typeface="Arial"/>
              <a:ea typeface="Arial"/>
              <a:cs typeface="Arial"/>
              <a:sym typeface="Arial"/>
            </a:endParaRPr>
          </a:p>
        </p:txBody>
      </p:sp>
      <p:sp>
        <p:nvSpPr>
          <p:cNvPr id="452" name="Google Shape;452;p31"/>
          <p:cNvSpPr txBox="1"/>
          <p:nvPr/>
        </p:nvSpPr>
        <p:spPr>
          <a:xfrm>
            <a:off x="13650604" y="6963375"/>
            <a:ext cx="3713700" cy="2050200"/>
          </a:xfrm>
          <a:prstGeom prst="rect">
            <a:avLst/>
          </a:prstGeom>
          <a:noFill/>
          <a:ln>
            <a:noFill/>
          </a:ln>
        </p:spPr>
        <p:txBody>
          <a:bodyPr spcFirstLastPara="1" wrap="square" lIns="0" tIns="0" rIns="0" bIns="0" anchor="t" anchorCtr="0">
            <a:spAutoFit/>
          </a:bodyPr>
          <a:lstStyle/>
          <a:p>
            <a:pPr marL="0" lvl="0" indent="0" algn="l" rtl="0">
              <a:lnSpc>
                <a:spcPct val="115000"/>
              </a:lnSpc>
              <a:spcBef>
                <a:spcPts val="1200"/>
              </a:spcBef>
              <a:spcAft>
                <a:spcPts val="0"/>
              </a:spcAft>
              <a:buClr>
                <a:schemeClr val="dk1"/>
              </a:buClr>
              <a:buSzPts val="1100"/>
              <a:buFont typeface="Arial"/>
              <a:buNone/>
            </a:pPr>
            <a:r>
              <a:rPr lang="en-US" sz="1825">
                <a:solidFill>
                  <a:srgbClr val="FFFFFF"/>
                </a:solidFill>
                <a:latin typeface="Poppins"/>
                <a:ea typeface="Poppins"/>
                <a:cs typeface="Poppins"/>
                <a:sym typeface="Poppins"/>
              </a:rPr>
              <a:t>Entwickelt sich, wenn Lernende Schwierigkeiten in einem unterstützenden und nicht in einem ausgrenzenden Umfeld erleben.</a:t>
            </a:r>
            <a:endParaRPr sz="1825">
              <a:solidFill>
                <a:srgbClr val="FFFFFF"/>
              </a:solidFill>
              <a:latin typeface="Poppins"/>
              <a:ea typeface="Poppins"/>
              <a:cs typeface="Poppins"/>
              <a:sym typeface="Poppins"/>
            </a:endParaRPr>
          </a:p>
          <a:p>
            <a:pPr marL="0" marR="0" lvl="0" indent="0" algn="just" rtl="0">
              <a:lnSpc>
                <a:spcPct val="130026"/>
              </a:lnSpc>
              <a:spcBef>
                <a:spcPts val="1200"/>
              </a:spcBef>
              <a:spcAft>
                <a:spcPts val="0"/>
              </a:spcAft>
              <a:buClr>
                <a:srgbClr val="000000"/>
              </a:buClr>
              <a:buSzPts val="1825"/>
              <a:buFont typeface="Arial"/>
              <a:buNone/>
            </a:pPr>
            <a:endParaRPr sz="1825">
              <a:solidFill>
                <a:srgbClr val="FFFFFF"/>
              </a:solidFill>
              <a:latin typeface="Poppins"/>
              <a:ea typeface="Poppins"/>
              <a:cs typeface="Poppins"/>
              <a:sym typeface="Poppins"/>
            </a:endParaRPr>
          </a:p>
        </p:txBody>
      </p:sp>
      <p:sp>
        <p:nvSpPr>
          <p:cNvPr id="453" name="Google Shape;453;p31"/>
          <p:cNvSpPr txBox="1"/>
          <p:nvPr/>
        </p:nvSpPr>
        <p:spPr>
          <a:xfrm>
            <a:off x="13545504" y="6042689"/>
            <a:ext cx="3713700" cy="383100"/>
          </a:xfrm>
          <a:prstGeom prst="rect">
            <a:avLst/>
          </a:prstGeom>
          <a:noFill/>
          <a:ln>
            <a:noFill/>
          </a:ln>
        </p:spPr>
        <p:txBody>
          <a:bodyPr spcFirstLastPara="1" wrap="square" lIns="0" tIns="0" rIns="0" bIns="0" anchor="t" anchorCtr="0">
            <a:spAutoFit/>
          </a:bodyPr>
          <a:lstStyle/>
          <a:p>
            <a:pPr marL="0" marR="0" lvl="0" indent="0" algn="ctr" rtl="0">
              <a:lnSpc>
                <a:spcPct val="113017"/>
              </a:lnSpc>
              <a:spcBef>
                <a:spcPts val="0"/>
              </a:spcBef>
              <a:spcAft>
                <a:spcPts val="0"/>
              </a:spcAft>
              <a:buClr>
                <a:srgbClr val="000000"/>
              </a:buClr>
              <a:buSzPts val="2489"/>
              <a:buFont typeface="Arial"/>
              <a:buNone/>
            </a:pPr>
            <a:r>
              <a:rPr lang="en-US" sz="2489" b="1">
                <a:solidFill>
                  <a:srgbClr val="FFFFFF"/>
                </a:solidFill>
                <a:latin typeface="Poppins"/>
                <a:ea typeface="Poppins"/>
                <a:cs typeface="Poppins"/>
                <a:sym typeface="Poppins"/>
              </a:rPr>
              <a:t>Resilienz </a:t>
            </a:r>
            <a:endParaRPr sz="1400" b="0" i="0" u="none" strike="noStrike" cap="none">
              <a:solidFill>
                <a:srgbClr val="000000"/>
              </a:solidFill>
              <a:latin typeface="Arial"/>
              <a:ea typeface="Arial"/>
              <a:cs typeface="Arial"/>
              <a:sym typeface="Arial"/>
            </a:endParaRPr>
          </a:p>
        </p:txBody>
      </p:sp>
      <p:sp>
        <p:nvSpPr>
          <p:cNvPr id="454" name="Google Shape;454;p31"/>
          <p:cNvSpPr/>
          <p:nvPr/>
        </p:nvSpPr>
        <p:spPr>
          <a:xfrm>
            <a:off x="3059553" y="479018"/>
            <a:ext cx="1413849" cy="1232069"/>
          </a:xfrm>
          <a:custGeom>
            <a:avLst/>
            <a:gdLst/>
            <a:ahLst/>
            <a:cxnLst/>
            <a:rect l="l" t="t" r="r" b="b"/>
            <a:pathLst>
              <a:path w="1413849" h="1232069" extrusionOk="0">
                <a:moveTo>
                  <a:pt x="0" y="0"/>
                </a:moveTo>
                <a:lnTo>
                  <a:pt x="1413849" y="0"/>
                </a:lnTo>
                <a:lnTo>
                  <a:pt x="1413849" y="1232069"/>
                </a:lnTo>
                <a:lnTo>
                  <a:pt x="0" y="1232069"/>
                </a:lnTo>
                <a:lnTo>
                  <a:pt x="0" y="0"/>
                </a:lnTo>
                <a:close/>
              </a:path>
            </a:pathLst>
          </a:custGeom>
          <a:blipFill rotWithShape="1">
            <a:blip r:embed="rId12">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55" name="Google Shape;455;p31"/>
          <p:cNvSpPr/>
          <p:nvPr/>
        </p:nvSpPr>
        <p:spPr>
          <a:xfrm>
            <a:off x="523119" y="923994"/>
            <a:ext cx="2350712" cy="634692"/>
          </a:xfrm>
          <a:custGeom>
            <a:avLst/>
            <a:gdLst/>
            <a:ahLst/>
            <a:cxnLst/>
            <a:rect l="l" t="t" r="r" b="b"/>
            <a:pathLst>
              <a:path w="2350712" h="634692" extrusionOk="0">
                <a:moveTo>
                  <a:pt x="0" y="0"/>
                </a:moveTo>
                <a:lnTo>
                  <a:pt x="2350712" y="0"/>
                </a:lnTo>
                <a:lnTo>
                  <a:pt x="2350712" y="634693"/>
                </a:lnTo>
                <a:lnTo>
                  <a:pt x="0" y="634693"/>
                </a:lnTo>
                <a:lnTo>
                  <a:pt x="0" y="0"/>
                </a:lnTo>
                <a:close/>
              </a:path>
            </a:pathLst>
          </a:custGeom>
          <a:blipFill rotWithShape="1">
            <a:blip r:embed="rId1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459"/>
        <p:cNvGrpSpPr/>
        <p:nvPr/>
      </p:nvGrpSpPr>
      <p:grpSpPr>
        <a:xfrm>
          <a:off x="0" y="0"/>
          <a:ext cx="0" cy="0"/>
          <a:chOff x="0" y="0"/>
          <a:chExt cx="0" cy="0"/>
        </a:xfrm>
      </p:grpSpPr>
      <p:pic>
        <p:nvPicPr>
          <p:cNvPr id="460" name="Google Shape;460;p32"/>
          <p:cNvPicPr preferRelativeResize="0"/>
          <p:nvPr/>
        </p:nvPicPr>
        <p:blipFill rotWithShape="1">
          <a:blip r:embed="rId3">
            <a:alphaModFix/>
          </a:blip>
          <a:srcRect/>
          <a:stretch/>
        </p:blipFill>
        <p:spPr>
          <a:xfrm>
            <a:off x="-133210" y="0"/>
            <a:ext cx="4911214" cy="10287000"/>
          </a:xfrm>
          <a:prstGeom prst="rect">
            <a:avLst/>
          </a:prstGeom>
          <a:noFill/>
          <a:ln>
            <a:noFill/>
          </a:ln>
        </p:spPr>
      </p:pic>
      <p:sp>
        <p:nvSpPr>
          <p:cNvPr id="461" name="Google Shape;461;p32"/>
          <p:cNvSpPr/>
          <p:nvPr/>
        </p:nvSpPr>
        <p:spPr>
          <a:xfrm rot="4721273" flipH="1">
            <a:off x="-1013093" y="1896866"/>
            <a:ext cx="14314219" cy="4992084"/>
          </a:xfrm>
          <a:custGeom>
            <a:avLst/>
            <a:gdLst/>
            <a:ahLst/>
            <a:cxnLst/>
            <a:rect l="l" t="t" r="r" b="b"/>
            <a:pathLst>
              <a:path w="14314219" h="4992084" extrusionOk="0">
                <a:moveTo>
                  <a:pt x="0" y="4992084"/>
                </a:moveTo>
                <a:lnTo>
                  <a:pt x="14314219" y="4992084"/>
                </a:lnTo>
                <a:lnTo>
                  <a:pt x="14314219" y="0"/>
                </a:lnTo>
                <a:lnTo>
                  <a:pt x="0" y="0"/>
                </a:lnTo>
                <a:lnTo>
                  <a:pt x="0" y="4992084"/>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462" name="Google Shape;462;p32"/>
          <p:cNvGrpSpPr/>
          <p:nvPr/>
        </p:nvGrpSpPr>
        <p:grpSpPr>
          <a:xfrm>
            <a:off x="5940775" y="946396"/>
            <a:ext cx="857867" cy="857867"/>
            <a:chOff x="0" y="0"/>
            <a:chExt cx="812800" cy="812800"/>
          </a:xfrm>
        </p:grpSpPr>
        <p:sp>
          <p:nvSpPr>
            <p:cNvPr id="463" name="Google Shape;463;p32"/>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4E569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64" name="Google Shape;464;p32"/>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465" name="Google Shape;465;p32"/>
          <p:cNvGrpSpPr/>
          <p:nvPr/>
        </p:nvGrpSpPr>
        <p:grpSpPr>
          <a:xfrm>
            <a:off x="6592862" y="2226096"/>
            <a:ext cx="604566" cy="604566"/>
            <a:chOff x="0" y="0"/>
            <a:chExt cx="812800" cy="812800"/>
          </a:xfrm>
        </p:grpSpPr>
        <p:sp>
          <p:nvSpPr>
            <p:cNvPr id="466" name="Google Shape;466;p32"/>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10146E"/>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67" name="Google Shape;467;p32"/>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468" name="Google Shape;468;p32"/>
          <p:cNvGrpSpPr/>
          <p:nvPr/>
        </p:nvGrpSpPr>
        <p:grpSpPr>
          <a:xfrm>
            <a:off x="5825201" y="681913"/>
            <a:ext cx="637633" cy="637633"/>
            <a:chOff x="0" y="0"/>
            <a:chExt cx="812800" cy="812800"/>
          </a:xfrm>
        </p:grpSpPr>
        <p:sp>
          <p:nvSpPr>
            <p:cNvPr id="469" name="Google Shape;469;p32"/>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76200" cap="sq" cmpd="sng">
              <a:solidFill>
                <a:srgbClr val="17B8BB"/>
              </a:solidFill>
              <a:prstDash val="solid"/>
              <a:miter lim="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70" name="Google Shape;470;p32"/>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471" name="Google Shape;471;p32"/>
          <p:cNvSpPr/>
          <p:nvPr/>
        </p:nvSpPr>
        <p:spPr>
          <a:xfrm>
            <a:off x="16053269" y="8642266"/>
            <a:ext cx="1413849" cy="1232069"/>
          </a:xfrm>
          <a:custGeom>
            <a:avLst/>
            <a:gdLst/>
            <a:ahLst/>
            <a:cxnLst/>
            <a:rect l="l" t="t" r="r" b="b"/>
            <a:pathLst>
              <a:path w="1413849" h="1232069" extrusionOk="0">
                <a:moveTo>
                  <a:pt x="0" y="0"/>
                </a:moveTo>
                <a:lnTo>
                  <a:pt x="1413849" y="0"/>
                </a:lnTo>
                <a:lnTo>
                  <a:pt x="1413849" y="1232068"/>
                </a:lnTo>
                <a:lnTo>
                  <a:pt x="0" y="1232068"/>
                </a:lnTo>
                <a:lnTo>
                  <a:pt x="0" y="0"/>
                </a:lnTo>
                <a:close/>
              </a:path>
            </a:pathLst>
          </a:custGeom>
          <a:blipFill rotWithShape="1">
            <a:blip r:embed="rId5">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72" name="Google Shape;472;p32"/>
          <p:cNvSpPr/>
          <p:nvPr/>
        </p:nvSpPr>
        <p:spPr>
          <a:xfrm>
            <a:off x="13516835" y="9087242"/>
            <a:ext cx="2350712" cy="634692"/>
          </a:xfrm>
          <a:custGeom>
            <a:avLst/>
            <a:gdLst/>
            <a:ahLst/>
            <a:cxnLst/>
            <a:rect l="l" t="t" r="r" b="b"/>
            <a:pathLst>
              <a:path w="2350712" h="634692" extrusionOk="0">
                <a:moveTo>
                  <a:pt x="0" y="0"/>
                </a:moveTo>
                <a:lnTo>
                  <a:pt x="2350712" y="0"/>
                </a:lnTo>
                <a:lnTo>
                  <a:pt x="2350712" y="634692"/>
                </a:lnTo>
                <a:lnTo>
                  <a:pt x="0" y="634692"/>
                </a:lnTo>
                <a:lnTo>
                  <a:pt x="0" y="0"/>
                </a:lnTo>
                <a:close/>
              </a:path>
            </a:pathLst>
          </a:custGeom>
          <a:blipFill rotWithShape="1">
            <a:blip r:embed="rId6">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73" name="Google Shape;473;p32"/>
          <p:cNvSpPr txBox="1"/>
          <p:nvPr/>
        </p:nvSpPr>
        <p:spPr>
          <a:xfrm>
            <a:off x="8703776" y="1506600"/>
            <a:ext cx="8491200" cy="7628400"/>
          </a:xfrm>
          <a:prstGeom prst="rect">
            <a:avLst/>
          </a:prstGeom>
          <a:noFill/>
          <a:ln>
            <a:noFill/>
          </a:ln>
        </p:spPr>
        <p:txBody>
          <a:bodyPr spcFirstLastPara="1" wrap="square" lIns="0" tIns="0" rIns="0" bIns="0" anchor="t" anchorCtr="0">
            <a:spAutoFit/>
          </a:bodyPr>
          <a:lstStyle/>
          <a:p>
            <a:pPr marL="0" lvl="0" indent="0" algn="l" rtl="0">
              <a:lnSpc>
                <a:spcPct val="115000"/>
              </a:lnSpc>
              <a:spcBef>
                <a:spcPts val="1200"/>
              </a:spcBef>
              <a:spcAft>
                <a:spcPts val="0"/>
              </a:spcAft>
              <a:buClr>
                <a:schemeClr val="dk1"/>
              </a:buClr>
              <a:buSzPts val="1100"/>
              <a:buFont typeface="Arial"/>
              <a:buNone/>
            </a:pPr>
            <a:r>
              <a:rPr lang="en-US" sz="2400">
                <a:solidFill>
                  <a:schemeClr val="dk1"/>
                </a:solidFill>
                <a:latin typeface="Poppins"/>
                <a:ea typeface="Poppins"/>
                <a:cs typeface="Poppins"/>
                <a:sym typeface="Poppins"/>
              </a:rPr>
              <a:t>Lehrkräfte in der beruflichen Bildung können diese Kompetenz entwickeln, indem sie:</a:t>
            </a:r>
            <a:endParaRPr sz="2400">
              <a:solidFill>
                <a:schemeClr val="dk1"/>
              </a:solidFill>
              <a:latin typeface="Poppins"/>
              <a:ea typeface="Poppins"/>
              <a:cs typeface="Poppins"/>
              <a:sym typeface="Poppins"/>
            </a:endParaRPr>
          </a:p>
          <a:p>
            <a:pPr marL="457200" lvl="0" indent="-298450" algn="l" rtl="0">
              <a:lnSpc>
                <a:spcPct val="115000"/>
              </a:lnSpc>
              <a:spcBef>
                <a:spcPts val="1200"/>
              </a:spcBef>
              <a:spcAft>
                <a:spcPts val="0"/>
              </a:spcAft>
              <a:buClr>
                <a:schemeClr val="dk1"/>
              </a:buClr>
              <a:buSzPts val="1100"/>
              <a:buChar char="●"/>
            </a:pPr>
            <a:r>
              <a:rPr lang="en-US" sz="2400">
                <a:solidFill>
                  <a:schemeClr val="dk1"/>
                </a:solidFill>
                <a:latin typeface="Poppins"/>
                <a:ea typeface="Poppins"/>
                <a:cs typeface="Poppins"/>
                <a:sym typeface="Poppins"/>
              </a:rPr>
              <a:t>zu Beginn jedes neuen Programms eine Ermittlung des Förderbedarfs von Lernenden durchführen</a:t>
            </a:r>
            <a:endParaRPr sz="2400">
              <a:solidFill>
                <a:schemeClr val="dk1"/>
              </a:solidFill>
              <a:latin typeface="Poppins"/>
              <a:ea typeface="Poppins"/>
              <a:cs typeface="Poppins"/>
              <a:sym typeface="Poppins"/>
            </a:endParaRPr>
          </a:p>
          <a:p>
            <a:pPr marL="457200" lvl="0" indent="-298450" algn="l" rtl="0">
              <a:lnSpc>
                <a:spcPct val="115000"/>
              </a:lnSpc>
              <a:spcBef>
                <a:spcPts val="0"/>
              </a:spcBef>
              <a:spcAft>
                <a:spcPts val="0"/>
              </a:spcAft>
              <a:buClr>
                <a:schemeClr val="dk1"/>
              </a:buClr>
              <a:buSzPts val="1100"/>
              <a:buChar char="●"/>
            </a:pPr>
            <a:r>
              <a:rPr lang="en-US" sz="2400">
                <a:solidFill>
                  <a:schemeClr val="dk1"/>
                </a:solidFill>
                <a:latin typeface="Poppins"/>
                <a:ea typeface="Poppins"/>
                <a:cs typeface="Poppins"/>
                <a:sym typeface="Poppins"/>
              </a:rPr>
              <a:t>pro Semester eine Sitzung überprüfen und sich fragen: Wer war am wenigsten sichtbar? Was hätte dieser Person geholfen?</a:t>
            </a:r>
            <a:endParaRPr sz="2400">
              <a:solidFill>
                <a:schemeClr val="dk1"/>
              </a:solidFill>
              <a:latin typeface="Poppins"/>
              <a:ea typeface="Poppins"/>
              <a:cs typeface="Poppins"/>
              <a:sym typeface="Poppins"/>
            </a:endParaRPr>
          </a:p>
          <a:p>
            <a:pPr marL="457200" lvl="0" indent="-298450" algn="l" rtl="0">
              <a:lnSpc>
                <a:spcPct val="115000"/>
              </a:lnSpc>
              <a:spcBef>
                <a:spcPts val="0"/>
              </a:spcBef>
              <a:spcAft>
                <a:spcPts val="0"/>
              </a:spcAft>
              <a:buClr>
                <a:schemeClr val="dk1"/>
              </a:buClr>
              <a:buSzPts val="1100"/>
              <a:buChar char="●"/>
            </a:pPr>
            <a:r>
              <a:rPr lang="en-US" sz="2400">
                <a:solidFill>
                  <a:schemeClr val="dk1"/>
                </a:solidFill>
                <a:latin typeface="Poppins"/>
                <a:ea typeface="Poppins"/>
                <a:cs typeface="Poppins"/>
                <a:sym typeface="Poppins"/>
              </a:rPr>
              <a:t>mit Kolleginnen und Kollegen zusammenarbeiten, um erprobte Differenzierungsansätze auszutauschen</a:t>
            </a:r>
            <a:endParaRPr sz="2400">
              <a:solidFill>
                <a:schemeClr val="dk1"/>
              </a:solidFill>
              <a:latin typeface="Poppins"/>
              <a:ea typeface="Poppins"/>
              <a:cs typeface="Poppins"/>
              <a:sym typeface="Poppins"/>
            </a:endParaRPr>
          </a:p>
          <a:p>
            <a:pPr marL="457200" lvl="0" indent="-298450" algn="l" rtl="0">
              <a:lnSpc>
                <a:spcPct val="115000"/>
              </a:lnSpc>
              <a:spcBef>
                <a:spcPts val="0"/>
              </a:spcBef>
              <a:spcAft>
                <a:spcPts val="0"/>
              </a:spcAft>
              <a:buClr>
                <a:schemeClr val="dk1"/>
              </a:buClr>
              <a:buSzPts val="1100"/>
              <a:buChar char="●"/>
            </a:pPr>
            <a:r>
              <a:rPr lang="en-US" sz="2400">
                <a:solidFill>
                  <a:schemeClr val="dk1"/>
                </a:solidFill>
                <a:latin typeface="Poppins"/>
                <a:ea typeface="Poppins"/>
                <a:cs typeface="Poppins"/>
                <a:sym typeface="Poppins"/>
              </a:rPr>
              <a:t>das UNESCO-UNEVOC-Rahmenwerk nutzen, um die aktuellen Stärken und Lücken ihrer Einrichtung im Bereich Inklusion zu prüfen</a:t>
            </a:r>
            <a:endParaRPr sz="2400">
              <a:solidFill>
                <a:schemeClr val="dk1"/>
              </a:solidFill>
              <a:latin typeface="Poppins"/>
              <a:ea typeface="Poppins"/>
              <a:cs typeface="Poppins"/>
              <a:sym typeface="Poppins"/>
            </a:endParaRPr>
          </a:p>
          <a:p>
            <a:pPr marL="0" lvl="0" indent="0" algn="l" rtl="0">
              <a:lnSpc>
                <a:spcPct val="115000"/>
              </a:lnSpc>
              <a:spcBef>
                <a:spcPts val="1200"/>
              </a:spcBef>
              <a:spcAft>
                <a:spcPts val="0"/>
              </a:spcAft>
              <a:buClr>
                <a:schemeClr val="dk1"/>
              </a:buClr>
              <a:buSzPts val="1100"/>
              <a:buFont typeface="Arial"/>
              <a:buNone/>
            </a:pPr>
            <a:r>
              <a:rPr lang="en-US" sz="2400" b="1">
                <a:solidFill>
                  <a:srgbClr val="17B8BB"/>
                </a:solidFill>
                <a:latin typeface="Poppins"/>
                <a:ea typeface="Poppins"/>
                <a:cs typeface="Poppins"/>
                <a:sym typeface="Poppins"/>
              </a:rPr>
              <a:t>Inklusiver Unterricht ist keine zusätzliche Aufgabe neben allem anderen. Er ist eine Art, alles andere mit größerer Achtsamkeit zu tun.</a:t>
            </a:r>
            <a:endParaRPr sz="2400" b="1">
              <a:solidFill>
                <a:srgbClr val="17B8BB"/>
              </a:solidFill>
              <a:latin typeface="Poppins"/>
              <a:ea typeface="Poppins"/>
              <a:cs typeface="Poppins"/>
              <a:sym typeface="Poppins"/>
            </a:endParaRPr>
          </a:p>
          <a:p>
            <a:pPr marL="0" marR="0" lvl="0" indent="0" algn="l" rtl="0">
              <a:lnSpc>
                <a:spcPct val="130009"/>
              </a:lnSpc>
              <a:spcBef>
                <a:spcPts val="1200"/>
              </a:spcBef>
              <a:spcAft>
                <a:spcPts val="0"/>
              </a:spcAft>
              <a:buClr>
                <a:srgbClr val="000000"/>
              </a:buClr>
              <a:buSzPts val="2400"/>
              <a:buFont typeface="Arial"/>
              <a:buNone/>
            </a:pPr>
            <a:endParaRPr sz="2400" b="1">
              <a:solidFill>
                <a:srgbClr val="17B8BB"/>
              </a:solidFill>
              <a:latin typeface="Poppins"/>
              <a:ea typeface="Poppins"/>
              <a:cs typeface="Poppins"/>
              <a:sym typeface="Poppins"/>
            </a:endParaRPr>
          </a:p>
        </p:txBody>
      </p:sp>
      <p:sp>
        <p:nvSpPr>
          <p:cNvPr id="474" name="Google Shape;474;p32"/>
          <p:cNvSpPr txBox="1"/>
          <p:nvPr/>
        </p:nvSpPr>
        <p:spPr>
          <a:xfrm>
            <a:off x="8622590" y="681929"/>
            <a:ext cx="9881100" cy="1080600"/>
          </a:xfrm>
          <a:prstGeom prst="rect">
            <a:avLst/>
          </a:prstGeom>
          <a:noFill/>
          <a:ln>
            <a:noFill/>
          </a:ln>
        </p:spPr>
        <p:txBody>
          <a:bodyPr spcFirstLastPara="1" wrap="square" lIns="0" tIns="0" rIns="0" bIns="0" anchor="t" anchorCtr="0">
            <a:spAutoFit/>
          </a:bodyPr>
          <a:lstStyle/>
          <a:p>
            <a:pPr marL="0" lvl="0" indent="0" algn="l" rtl="0">
              <a:lnSpc>
                <a:spcPct val="115000"/>
              </a:lnSpc>
              <a:spcBef>
                <a:spcPts val="1200"/>
              </a:spcBef>
              <a:spcAft>
                <a:spcPts val="0"/>
              </a:spcAft>
              <a:buClr>
                <a:schemeClr val="dk1"/>
              </a:buClr>
              <a:buSzPts val="1100"/>
              <a:buFont typeface="Arial"/>
              <a:buNone/>
            </a:pPr>
            <a:r>
              <a:rPr lang="en-US" sz="2800" b="1">
                <a:latin typeface="Poppins"/>
                <a:ea typeface="Poppins"/>
                <a:cs typeface="Poppins"/>
                <a:sym typeface="Poppins"/>
              </a:rPr>
              <a:t>Lehrkraftstrategien zur Stärkung inklusiver Praxis</a:t>
            </a:r>
            <a:endParaRPr sz="2800" b="1">
              <a:latin typeface="Poppins"/>
              <a:ea typeface="Poppins"/>
              <a:cs typeface="Poppins"/>
              <a:sym typeface="Poppins"/>
            </a:endParaRPr>
          </a:p>
          <a:p>
            <a:pPr marL="0" marR="0" lvl="0" indent="0" algn="l" rtl="0">
              <a:lnSpc>
                <a:spcPct val="113002"/>
              </a:lnSpc>
              <a:spcBef>
                <a:spcPts val="1200"/>
              </a:spcBef>
              <a:spcAft>
                <a:spcPts val="0"/>
              </a:spcAft>
              <a:buClr>
                <a:srgbClr val="000000"/>
              </a:buClr>
              <a:buSzPts val="2800"/>
              <a:buFont typeface="Arial"/>
              <a:buNone/>
            </a:pPr>
            <a:endParaRPr sz="2800" b="1">
              <a:latin typeface="Poppins"/>
              <a:ea typeface="Poppins"/>
              <a:cs typeface="Poppins"/>
              <a:sym typeface="Poppins"/>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478"/>
        <p:cNvGrpSpPr/>
        <p:nvPr/>
      </p:nvGrpSpPr>
      <p:grpSpPr>
        <a:xfrm>
          <a:off x="0" y="0"/>
          <a:ext cx="0" cy="0"/>
          <a:chOff x="0" y="0"/>
          <a:chExt cx="0" cy="0"/>
        </a:xfrm>
      </p:grpSpPr>
      <p:sp>
        <p:nvSpPr>
          <p:cNvPr id="479" name="Google Shape;479;p6"/>
          <p:cNvSpPr/>
          <p:nvPr/>
        </p:nvSpPr>
        <p:spPr>
          <a:xfrm rot="-10602057">
            <a:off x="12387093" y="-1133853"/>
            <a:ext cx="6240735" cy="2176456"/>
          </a:xfrm>
          <a:custGeom>
            <a:avLst/>
            <a:gdLst/>
            <a:ahLst/>
            <a:cxnLst/>
            <a:rect l="l" t="t" r="r" b="b"/>
            <a:pathLst>
              <a:path w="6240735" h="2176456" extrusionOk="0">
                <a:moveTo>
                  <a:pt x="0" y="0"/>
                </a:moveTo>
                <a:lnTo>
                  <a:pt x="6240735" y="0"/>
                </a:lnTo>
                <a:lnTo>
                  <a:pt x="6240735" y="2176457"/>
                </a:lnTo>
                <a:lnTo>
                  <a:pt x="0" y="2176457"/>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80" name="Google Shape;480;p6"/>
          <p:cNvSpPr/>
          <p:nvPr/>
        </p:nvSpPr>
        <p:spPr>
          <a:xfrm rot="10598374" flipH="1">
            <a:off x="-440482" y="-1192452"/>
            <a:ext cx="6576787" cy="2293655"/>
          </a:xfrm>
          <a:custGeom>
            <a:avLst/>
            <a:gdLst/>
            <a:ahLst/>
            <a:cxnLst/>
            <a:rect l="l" t="t" r="r" b="b"/>
            <a:pathLst>
              <a:path w="6576787" h="2293655" extrusionOk="0">
                <a:moveTo>
                  <a:pt x="0" y="2293655"/>
                </a:moveTo>
                <a:lnTo>
                  <a:pt x="6576787" y="2293655"/>
                </a:lnTo>
                <a:lnTo>
                  <a:pt x="6576787" y="0"/>
                </a:lnTo>
                <a:lnTo>
                  <a:pt x="0" y="0"/>
                </a:lnTo>
                <a:lnTo>
                  <a:pt x="0" y="2293655"/>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481" name="Google Shape;481;p6"/>
          <p:cNvGrpSpPr/>
          <p:nvPr/>
        </p:nvGrpSpPr>
        <p:grpSpPr>
          <a:xfrm>
            <a:off x="-1342907" y="9913239"/>
            <a:ext cx="20973813" cy="837562"/>
            <a:chOff x="0" y="-57150"/>
            <a:chExt cx="11607985" cy="463550"/>
          </a:xfrm>
        </p:grpSpPr>
        <p:sp>
          <p:nvSpPr>
            <p:cNvPr id="482" name="Google Shape;482;p6"/>
            <p:cNvSpPr/>
            <p:nvPr/>
          </p:nvSpPr>
          <p:spPr>
            <a:xfrm>
              <a:off x="0" y="0"/>
              <a:ext cx="11607985" cy="406400"/>
            </a:xfrm>
            <a:custGeom>
              <a:avLst/>
              <a:gdLst/>
              <a:ahLst/>
              <a:cxnLst/>
              <a:rect l="l" t="t" r="r" b="b"/>
              <a:pathLst>
                <a:path w="11607985" h="406400" extrusionOk="0">
                  <a:moveTo>
                    <a:pt x="11404785" y="0"/>
                  </a:moveTo>
                  <a:cubicBezTo>
                    <a:pt x="11517009" y="0"/>
                    <a:pt x="11607985" y="90976"/>
                    <a:pt x="11607985" y="203200"/>
                  </a:cubicBezTo>
                  <a:cubicBezTo>
                    <a:pt x="11607985" y="315424"/>
                    <a:pt x="11517009" y="406400"/>
                    <a:pt x="11404785" y="406400"/>
                  </a:cubicBezTo>
                  <a:lnTo>
                    <a:pt x="203200" y="406400"/>
                  </a:lnTo>
                  <a:cubicBezTo>
                    <a:pt x="90976" y="406400"/>
                    <a:pt x="0" y="315424"/>
                    <a:pt x="0" y="203200"/>
                  </a:cubicBezTo>
                  <a:cubicBezTo>
                    <a:pt x="0" y="90976"/>
                    <a:pt x="90976" y="0"/>
                    <a:pt x="203200" y="0"/>
                  </a:cubicBezTo>
                  <a:close/>
                </a:path>
              </a:pathLst>
            </a:custGeom>
            <a:solidFill>
              <a:srgbClr val="4E569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83" name="Google Shape;483;p6"/>
            <p:cNvSpPr txBox="1"/>
            <p:nvPr/>
          </p:nvSpPr>
          <p:spPr>
            <a:xfrm>
              <a:off x="0" y="-57150"/>
              <a:ext cx="11607985" cy="463550"/>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484" name="Google Shape;484;p6"/>
          <p:cNvGrpSpPr/>
          <p:nvPr/>
        </p:nvGrpSpPr>
        <p:grpSpPr>
          <a:xfrm>
            <a:off x="2488624" y="9913239"/>
            <a:ext cx="13310752" cy="837562"/>
            <a:chOff x="0" y="-57150"/>
            <a:chExt cx="7366854" cy="463550"/>
          </a:xfrm>
        </p:grpSpPr>
        <p:sp>
          <p:nvSpPr>
            <p:cNvPr id="485" name="Google Shape;485;p6"/>
            <p:cNvSpPr/>
            <p:nvPr/>
          </p:nvSpPr>
          <p:spPr>
            <a:xfrm>
              <a:off x="0" y="0"/>
              <a:ext cx="7366853" cy="406400"/>
            </a:xfrm>
            <a:custGeom>
              <a:avLst/>
              <a:gdLst/>
              <a:ahLst/>
              <a:cxnLst/>
              <a:rect l="l" t="t" r="r" b="b"/>
              <a:pathLst>
                <a:path w="7366853" h="406400" extrusionOk="0">
                  <a:moveTo>
                    <a:pt x="7163653" y="0"/>
                  </a:moveTo>
                  <a:cubicBezTo>
                    <a:pt x="7275878" y="0"/>
                    <a:pt x="7366853" y="90976"/>
                    <a:pt x="7366853" y="203200"/>
                  </a:cubicBezTo>
                  <a:cubicBezTo>
                    <a:pt x="7366853" y="315424"/>
                    <a:pt x="7275878" y="406400"/>
                    <a:pt x="7163653" y="406400"/>
                  </a:cubicBezTo>
                  <a:lnTo>
                    <a:pt x="203200" y="406400"/>
                  </a:lnTo>
                  <a:cubicBezTo>
                    <a:pt x="90976" y="406400"/>
                    <a:pt x="0" y="315424"/>
                    <a:pt x="0" y="203200"/>
                  </a:cubicBezTo>
                  <a:cubicBezTo>
                    <a:pt x="0" y="90976"/>
                    <a:pt x="90976" y="0"/>
                    <a:pt x="203200" y="0"/>
                  </a:cubicBezTo>
                  <a:close/>
                </a:path>
              </a:pathLst>
            </a:custGeom>
            <a:solidFill>
              <a:srgbClr val="10146E"/>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86" name="Google Shape;486;p6"/>
            <p:cNvSpPr txBox="1"/>
            <p:nvPr/>
          </p:nvSpPr>
          <p:spPr>
            <a:xfrm>
              <a:off x="0" y="-57150"/>
              <a:ext cx="7366854" cy="463550"/>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487" name="Google Shape;487;p6"/>
          <p:cNvGrpSpPr/>
          <p:nvPr/>
        </p:nvGrpSpPr>
        <p:grpSpPr>
          <a:xfrm>
            <a:off x="4131384" y="9913239"/>
            <a:ext cx="10025232" cy="837562"/>
            <a:chOff x="0" y="-57150"/>
            <a:chExt cx="5548478" cy="463550"/>
          </a:xfrm>
        </p:grpSpPr>
        <p:sp>
          <p:nvSpPr>
            <p:cNvPr id="488" name="Google Shape;488;p6"/>
            <p:cNvSpPr/>
            <p:nvPr/>
          </p:nvSpPr>
          <p:spPr>
            <a:xfrm>
              <a:off x="0" y="0"/>
              <a:ext cx="5548478" cy="406400"/>
            </a:xfrm>
            <a:custGeom>
              <a:avLst/>
              <a:gdLst/>
              <a:ahLst/>
              <a:cxnLst/>
              <a:rect l="l" t="t" r="r" b="b"/>
              <a:pathLst>
                <a:path w="5548478" h="406400" extrusionOk="0">
                  <a:moveTo>
                    <a:pt x="5345278" y="0"/>
                  </a:moveTo>
                  <a:cubicBezTo>
                    <a:pt x="5457503" y="0"/>
                    <a:pt x="5548478" y="90976"/>
                    <a:pt x="5548478" y="203200"/>
                  </a:cubicBezTo>
                  <a:cubicBezTo>
                    <a:pt x="5548478" y="315424"/>
                    <a:pt x="5457503" y="406400"/>
                    <a:pt x="5345278" y="406400"/>
                  </a:cubicBezTo>
                  <a:lnTo>
                    <a:pt x="203200" y="406400"/>
                  </a:lnTo>
                  <a:cubicBezTo>
                    <a:pt x="90976" y="406400"/>
                    <a:pt x="0" y="315424"/>
                    <a:pt x="0" y="203200"/>
                  </a:cubicBezTo>
                  <a:cubicBezTo>
                    <a:pt x="0" y="90976"/>
                    <a:pt x="90976" y="0"/>
                    <a:pt x="203200" y="0"/>
                  </a:cubicBezTo>
                  <a:close/>
                </a:path>
              </a:pathLst>
            </a:custGeom>
            <a:solidFill>
              <a:srgbClr val="17B8BB"/>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89" name="Google Shape;489;p6"/>
            <p:cNvSpPr txBox="1"/>
            <p:nvPr/>
          </p:nvSpPr>
          <p:spPr>
            <a:xfrm>
              <a:off x="0" y="-57150"/>
              <a:ext cx="5548478" cy="463550"/>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490" name="Google Shape;490;p6"/>
          <p:cNvSpPr txBox="1"/>
          <p:nvPr/>
        </p:nvSpPr>
        <p:spPr>
          <a:xfrm>
            <a:off x="9143999" y="1867046"/>
            <a:ext cx="4372836" cy="765146"/>
          </a:xfrm>
          <a:prstGeom prst="rect">
            <a:avLst/>
          </a:prstGeom>
          <a:noFill/>
          <a:ln>
            <a:noFill/>
          </a:ln>
        </p:spPr>
        <p:txBody>
          <a:bodyPr spcFirstLastPara="1" wrap="square" lIns="0" tIns="0" rIns="0" bIns="0" anchor="t" anchorCtr="0">
            <a:spAutoFit/>
          </a:bodyPr>
          <a:lstStyle/>
          <a:p>
            <a:pPr marL="0" marR="0" lvl="0" indent="0" algn="l" rtl="0">
              <a:lnSpc>
                <a:spcPct val="113002"/>
              </a:lnSpc>
              <a:spcBef>
                <a:spcPts val="0"/>
              </a:spcBef>
              <a:spcAft>
                <a:spcPts val="0"/>
              </a:spcAft>
              <a:buClr>
                <a:srgbClr val="000000"/>
              </a:buClr>
              <a:buSzPts val="2800"/>
              <a:buFont typeface="Arial"/>
              <a:buNone/>
            </a:pPr>
            <a:r>
              <a:rPr lang="en-US" sz="4400" b="1" dirty="0">
                <a:solidFill>
                  <a:srgbClr val="002060"/>
                </a:solidFill>
                <a:latin typeface="Poppins"/>
                <a:ea typeface="Poppins"/>
                <a:cs typeface="Poppins"/>
                <a:sym typeface="Poppins"/>
              </a:rPr>
              <a:t>ANSEHEN </a:t>
            </a:r>
            <a:endParaRPr sz="2400" b="0" i="0" u="none" strike="noStrike" cap="none" dirty="0">
              <a:solidFill>
                <a:srgbClr val="002060"/>
              </a:solidFill>
              <a:latin typeface="Arial"/>
              <a:ea typeface="Arial"/>
              <a:cs typeface="Arial"/>
              <a:sym typeface="Arial"/>
            </a:endParaRPr>
          </a:p>
        </p:txBody>
      </p:sp>
      <p:sp>
        <p:nvSpPr>
          <p:cNvPr id="491" name="Google Shape;491;p6"/>
          <p:cNvSpPr txBox="1"/>
          <p:nvPr/>
        </p:nvSpPr>
        <p:spPr>
          <a:xfrm>
            <a:off x="9017820" y="3391020"/>
            <a:ext cx="8555400" cy="3625608"/>
          </a:xfrm>
          <a:prstGeom prst="rect">
            <a:avLst/>
          </a:prstGeom>
          <a:noFill/>
          <a:ln>
            <a:noFill/>
          </a:ln>
        </p:spPr>
        <p:txBody>
          <a:bodyPr spcFirstLastPara="1" wrap="square" lIns="0" tIns="0" rIns="0" bIns="0" anchor="t" anchorCtr="0">
            <a:spAutoFit/>
          </a:bodyPr>
          <a:lstStyle/>
          <a:p>
            <a:r>
              <a:rPr lang="en-BE" sz="2800" dirty="0" err="1"/>
              <a:t>Sehen</a:t>
            </a:r>
            <a:r>
              <a:rPr lang="en-BE" sz="2800" dirty="0"/>
              <a:t> Sie </a:t>
            </a:r>
            <a:r>
              <a:rPr lang="en-BE" sz="2800" dirty="0" err="1"/>
              <a:t>sich</a:t>
            </a:r>
            <a:r>
              <a:rPr lang="en-BE" sz="2800" dirty="0"/>
              <a:t> das </a:t>
            </a:r>
            <a:r>
              <a:rPr lang="en-BE" sz="2800" dirty="0" err="1"/>
              <a:t>folgende</a:t>
            </a:r>
            <a:r>
              <a:rPr lang="en-BE" sz="2800" dirty="0"/>
              <a:t> YouTube-Video an, das </a:t>
            </a:r>
            <a:r>
              <a:rPr lang="en-BE" sz="2800" dirty="0" err="1"/>
              <a:t>eine</a:t>
            </a:r>
            <a:r>
              <a:rPr lang="en-BE" sz="2800" dirty="0"/>
              <a:t> </a:t>
            </a:r>
            <a:r>
              <a:rPr lang="en-BE" sz="2800" dirty="0" err="1"/>
              <a:t>Anleitung</a:t>
            </a:r>
            <a:r>
              <a:rPr lang="en-BE" sz="2800" dirty="0"/>
              <a:t> </a:t>
            </a:r>
            <a:r>
              <a:rPr lang="en-BE" sz="2800" dirty="0" err="1"/>
              <a:t>dazu</a:t>
            </a:r>
            <a:r>
              <a:rPr lang="en-BE" sz="2800" dirty="0"/>
              <a:t> </a:t>
            </a:r>
            <a:r>
              <a:rPr lang="en-BE" sz="2800" dirty="0" err="1"/>
              <a:t>bietet</a:t>
            </a:r>
            <a:r>
              <a:rPr lang="en-BE" sz="2800" dirty="0"/>
              <a:t>, </a:t>
            </a:r>
            <a:r>
              <a:rPr lang="en-BE" sz="2800" dirty="0" err="1"/>
              <a:t>wie</a:t>
            </a:r>
            <a:r>
              <a:rPr lang="en-BE" sz="2800" dirty="0"/>
              <a:t> Sie </a:t>
            </a:r>
            <a:r>
              <a:rPr lang="en-BE" sz="2800" dirty="0" err="1"/>
              <a:t>Ihren</a:t>
            </a:r>
            <a:r>
              <a:rPr lang="en-BE" sz="2800" dirty="0"/>
              <a:t> </a:t>
            </a:r>
            <a:r>
              <a:rPr lang="en-BE" sz="2800" dirty="0" err="1"/>
              <a:t>Unterricht</a:t>
            </a:r>
            <a:r>
              <a:rPr lang="en-BE" sz="2800" dirty="0"/>
              <a:t> </a:t>
            </a:r>
            <a:r>
              <a:rPr lang="en-BE" sz="2800" dirty="0" err="1"/>
              <a:t>durch</a:t>
            </a:r>
            <a:r>
              <a:rPr lang="en-BE" sz="2800" dirty="0"/>
              <a:t> </a:t>
            </a:r>
            <a:r>
              <a:rPr lang="en-BE" sz="2800" dirty="0" err="1"/>
              <a:t>einen</a:t>
            </a:r>
            <a:r>
              <a:rPr lang="en-BE" sz="2800" dirty="0"/>
              <a:t> Ansatz des Universal Design for Learning </a:t>
            </a:r>
            <a:r>
              <a:rPr lang="en-BE" sz="2800" dirty="0" err="1"/>
              <a:t>inklusiver</a:t>
            </a:r>
            <a:r>
              <a:rPr lang="en-BE" sz="2800" dirty="0"/>
              <a:t> gestalten </a:t>
            </a:r>
            <a:r>
              <a:rPr lang="en-BE" sz="2800" dirty="0" err="1"/>
              <a:t>können</a:t>
            </a:r>
            <a:r>
              <a:rPr lang="en-BE" sz="2800" dirty="0"/>
              <a:t>.</a:t>
            </a:r>
            <a:endParaRPr lang="en-US" sz="2800" dirty="0"/>
          </a:p>
          <a:p>
            <a:endParaRPr lang="en-BE" sz="2800" dirty="0"/>
          </a:p>
          <a:p>
            <a:r>
              <a:rPr lang="en-BE" sz="2800" dirty="0"/>
              <a:t>Das Video </a:t>
            </a:r>
            <a:r>
              <a:rPr lang="en-BE" sz="2800" dirty="0" err="1"/>
              <a:t>ist</a:t>
            </a:r>
            <a:r>
              <a:rPr lang="en-BE" sz="2800" dirty="0"/>
              <a:t> </a:t>
            </a:r>
            <a:r>
              <a:rPr lang="en-BE" sz="2800" dirty="0" err="1"/>
              <a:t>auch</a:t>
            </a:r>
            <a:r>
              <a:rPr lang="en-BE" sz="2800" dirty="0"/>
              <a:t> </a:t>
            </a:r>
            <a:r>
              <a:rPr lang="en-BE" sz="2800" dirty="0" err="1"/>
              <a:t>abrufbar</a:t>
            </a:r>
            <a:r>
              <a:rPr lang="en-BE" sz="2800" dirty="0"/>
              <a:t> </a:t>
            </a:r>
            <a:r>
              <a:rPr lang="en-BE" sz="2800" dirty="0" err="1"/>
              <a:t>unter</a:t>
            </a:r>
            <a:r>
              <a:rPr lang="en-BE" sz="2800" dirty="0"/>
              <a:t>:</a:t>
            </a:r>
          </a:p>
          <a:p>
            <a:pPr marL="0" marR="0" lvl="0" indent="0" algn="just" rtl="0">
              <a:lnSpc>
                <a:spcPct val="130011"/>
              </a:lnSpc>
              <a:spcBef>
                <a:spcPts val="0"/>
              </a:spcBef>
              <a:spcAft>
                <a:spcPts val="0"/>
              </a:spcAft>
              <a:buClr>
                <a:srgbClr val="000000"/>
              </a:buClr>
              <a:buSzPts val="2400"/>
              <a:buFont typeface="Arial"/>
              <a:buNone/>
            </a:pPr>
            <a:r>
              <a:rPr lang="en-US" sz="2400" b="0" i="0" u="sng" strike="noStrike" cap="none" dirty="0">
                <a:solidFill>
                  <a:srgbClr val="000000"/>
                </a:solidFill>
                <a:latin typeface="Arial"/>
                <a:ea typeface="Arial"/>
                <a:cs typeface="Arial"/>
                <a:sym typeface="Arial"/>
                <a:hlinkClick r:id="rId5">
                  <a:extLst>
                    <a:ext uri="{A12FA001-AC4F-418D-AE19-62706E023703}">
                      <ahyp:hlinkClr xmlns:ahyp="http://schemas.microsoft.com/office/drawing/2018/hyperlinkcolor" val="tx"/>
                    </a:ext>
                  </a:extLst>
                </a:hlinkClick>
              </a:rPr>
              <a:t>https://www.youtube.com/watch?v=RCHETWoXD_E</a:t>
            </a:r>
            <a:endParaRPr sz="2400" b="0" i="0" u="none" strike="noStrike" cap="none" dirty="0">
              <a:solidFill>
                <a:srgbClr val="000000"/>
              </a:solidFill>
              <a:latin typeface="Arial"/>
              <a:ea typeface="Arial"/>
              <a:cs typeface="Arial"/>
              <a:sym typeface="Arial"/>
            </a:endParaRPr>
          </a:p>
          <a:p>
            <a:pPr marL="0" marR="0" lvl="0" indent="0" algn="just" rtl="0">
              <a:lnSpc>
                <a:spcPct val="130011"/>
              </a:lnSpc>
              <a:spcBef>
                <a:spcPts val="0"/>
              </a:spcBef>
              <a:spcAft>
                <a:spcPts val="0"/>
              </a:spcAft>
              <a:buClr>
                <a:srgbClr val="000000"/>
              </a:buClr>
              <a:buSzPts val="1400"/>
              <a:buFont typeface="Arial"/>
              <a:buNone/>
            </a:pPr>
            <a:endParaRPr sz="1400" b="0" i="0" u="none" strike="noStrike" cap="none" dirty="0">
              <a:solidFill>
                <a:srgbClr val="000000"/>
              </a:solidFill>
              <a:latin typeface="Arial"/>
              <a:ea typeface="Arial"/>
              <a:cs typeface="Arial"/>
              <a:sym typeface="Arial"/>
            </a:endParaRPr>
          </a:p>
          <a:p>
            <a:pPr marL="0" marR="0" lvl="0" indent="0" algn="just" rtl="0">
              <a:lnSpc>
                <a:spcPct val="130011"/>
              </a:lnSpc>
              <a:spcBef>
                <a:spcPts val="0"/>
              </a:spcBef>
              <a:spcAft>
                <a:spcPts val="0"/>
              </a:spcAft>
              <a:buClr>
                <a:srgbClr val="000000"/>
              </a:buClr>
              <a:buSzPts val="1400"/>
              <a:buFont typeface="Arial"/>
              <a:buNone/>
            </a:pPr>
            <a:endParaRPr sz="1400" b="0" i="0" u="none" strike="noStrike" cap="none" dirty="0">
              <a:solidFill>
                <a:srgbClr val="000000"/>
              </a:solidFill>
              <a:latin typeface="Arial"/>
              <a:ea typeface="Arial"/>
              <a:cs typeface="Arial"/>
              <a:sym typeface="Arial"/>
            </a:endParaRPr>
          </a:p>
        </p:txBody>
      </p:sp>
      <p:sp>
        <p:nvSpPr>
          <p:cNvPr id="492" name="Google Shape;492;p6"/>
          <p:cNvSpPr/>
          <p:nvPr/>
        </p:nvSpPr>
        <p:spPr>
          <a:xfrm>
            <a:off x="16053269" y="8642266"/>
            <a:ext cx="1413849" cy="1232069"/>
          </a:xfrm>
          <a:custGeom>
            <a:avLst/>
            <a:gdLst/>
            <a:ahLst/>
            <a:cxnLst/>
            <a:rect l="l" t="t" r="r" b="b"/>
            <a:pathLst>
              <a:path w="1413849" h="1232069" extrusionOk="0">
                <a:moveTo>
                  <a:pt x="0" y="0"/>
                </a:moveTo>
                <a:lnTo>
                  <a:pt x="1413849" y="0"/>
                </a:lnTo>
                <a:lnTo>
                  <a:pt x="1413849" y="1232068"/>
                </a:lnTo>
                <a:lnTo>
                  <a:pt x="0" y="1232068"/>
                </a:lnTo>
                <a:lnTo>
                  <a:pt x="0" y="0"/>
                </a:lnTo>
                <a:close/>
              </a:path>
            </a:pathLst>
          </a:custGeom>
          <a:blipFill rotWithShape="1">
            <a:blip r:embed="rId6">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93" name="Google Shape;493;p6"/>
          <p:cNvSpPr/>
          <p:nvPr/>
        </p:nvSpPr>
        <p:spPr>
          <a:xfrm>
            <a:off x="13516835" y="9087242"/>
            <a:ext cx="2350712" cy="634692"/>
          </a:xfrm>
          <a:custGeom>
            <a:avLst/>
            <a:gdLst/>
            <a:ahLst/>
            <a:cxnLst/>
            <a:rect l="l" t="t" r="r" b="b"/>
            <a:pathLst>
              <a:path w="2350712" h="634692" extrusionOk="0">
                <a:moveTo>
                  <a:pt x="0" y="0"/>
                </a:moveTo>
                <a:lnTo>
                  <a:pt x="2350712" y="0"/>
                </a:lnTo>
                <a:lnTo>
                  <a:pt x="2350712" y="634692"/>
                </a:lnTo>
                <a:lnTo>
                  <a:pt x="0" y="634692"/>
                </a:lnTo>
                <a:lnTo>
                  <a:pt x="0" y="0"/>
                </a:lnTo>
                <a:close/>
              </a:path>
            </a:pathLst>
          </a:custGeom>
          <a:blipFill rotWithShape="1">
            <a:blip r:embed="rId7">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494" name="Google Shape;494;p6"/>
          <p:cNvPicPr preferRelativeResize="0"/>
          <p:nvPr/>
        </p:nvPicPr>
        <p:blipFill rotWithShape="1">
          <a:blip r:embed="rId8">
            <a:alphaModFix/>
          </a:blip>
          <a:srcRect/>
          <a:stretch/>
        </p:blipFill>
        <p:spPr>
          <a:xfrm flipH="1">
            <a:off x="36807" y="3510116"/>
            <a:ext cx="9918354" cy="7240685"/>
          </a:xfrm>
          <a:prstGeom prst="rect">
            <a:avLst/>
          </a:prstGeom>
          <a:noFill/>
          <a:ln>
            <a:noFill/>
          </a:ln>
        </p:spPr>
      </p:pic>
      <p:pic>
        <p:nvPicPr>
          <p:cNvPr id="495" name="Google Shape;495;p6" title="Introduction to Inclusive Teaching"/>
          <p:cNvPicPr preferRelativeResize="0"/>
          <p:nvPr/>
        </p:nvPicPr>
        <p:blipFill rotWithShape="1">
          <a:blip r:embed="rId9">
            <a:alphaModFix/>
          </a:blip>
          <a:srcRect/>
          <a:stretch/>
        </p:blipFill>
        <p:spPr>
          <a:xfrm>
            <a:off x="189510" y="4262626"/>
            <a:ext cx="8675607" cy="4898103"/>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95"/>
                                        </p:tgtEl>
                                        <p:attrNameLst>
                                          <p:attrName>style.visibility</p:attrName>
                                        </p:attrNameLst>
                                      </p:cBhvr>
                                      <p:to>
                                        <p:strVal val="visible"/>
                                      </p:to>
                                    </p:set>
                                    <p:animEffect transition="in" filter="fade">
                                      <p:cBhvr>
                                        <p:cTn id="7" dur="1"/>
                                        <p:tgtEl>
                                          <p:spTgt spid="49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499"/>
        <p:cNvGrpSpPr/>
        <p:nvPr/>
      </p:nvGrpSpPr>
      <p:grpSpPr>
        <a:xfrm>
          <a:off x="0" y="0"/>
          <a:ext cx="0" cy="0"/>
          <a:chOff x="0" y="0"/>
          <a:chExt cx="0" cy="0"/>
        </a:xfrm>
      </p:grpSpPr>
      <p:sp>
        <p:nvSpPr>
          <p:cNvPr id="500" name="Google Shape;500;p7"/>
          <p:cNvSpPr/>
          <p:nvPr/>
        </p:nvSpPr>
        <p:spPr>
          <a:xfrm rot="4721887" flipH="1">
            <a:off x="35054" y="2973748"/>
            <a:ext cx="12676724" cy="4421008"/>
          </a:xfrm>
          <a:custGeom>
            <a:avLst/>
            <a:gdLst/>
            <a:ahLst/>
            <a:cxnLst/>
            <a:rect l="l" t="t" r="r" b="b"/>
            <a:pathLst>
              <a:path w="12676724" h="4421008" extrusionOk="0">
                <a:moveTo>
                  <a:pt x="0" y="4421007"/>
                </a:moveTo>
                <a:lnTo>
                  <a:pt x="12676725" y="4421007"/>
                </a:lnTo>
                <a:lnTo>
                  <a:pt x="12676725" y="0"/>
                </a:lnTo>
                <a:lnTo>
                  <a:pt x="0" y="0"/>
                </a:lnTo>
                <a:lnTo>
                  <a:pt x="0" y="4421007"/>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501" name="Google Shape;501;p7"/>
          <p:cNvGrpSpPr/>
          <p:nvPr/>
        </p:nvGrpSpPr>
        <p:grpSpPr>
          <a:xfrm>
            <a:off x="6517566" y="946396"/>
            <a:ext cx="857867" cy="857867"/>
            <a:chOff x="0" y="0"/>
            <a:chExt cx="812800" cy="812800"/>
          </a:xfrm>
        </p:grpSpPr>
        <p:sp>
          <p:nvSpPr>
            <p:cNvPr id="502" name="Google Shape;502;p7"/>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4E569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03" name="Google Shape;503;p7"/>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504" name="Google Shape;504;p7"/>
          <p:cNvGrpSpPr/>
          <p:nvPr/>
        </p:nvGrpSpPr>
        <p:grpSpPr>
          <a:xfrm>
            <a:off x="7169653" y="2226096"/>
            <a:ext cx="604566" cy="604566"/>
            <a:chOff x="0" y="0"/>
            <a:chExt cx="812800" cy="812800"/>
          </a:xfrm>
        </p:grpSpPr>
        <p:sp>
          <p:nvSpPr>
            <p:cNvPr id="505" name="Google Shape;505;p7"/>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10146E"/>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06" name="Google Shape;506;p7"/>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507" name="Google Shape;507;p7"/>
          <p:cNvGrpSpPr/>
          <p:nvPr/>
        </p:nvGrpSpPr>
        <p:grpSpPr>
          <a:xfrm>
            <a:off x="6401992" y="681913"/>
            <a:ext cx="637633" cy="637633"/>
            <a:chOff x="0" y="0"/>
            <a:chExt cx="812800" cy="812800"/>
          </a:xfrm>
        </p:grpSpPr>
        <p:sp>
          <p:nvSpPr>
            <p:cNvPr id="508" name="Google Shape;508;p7"/>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76200" cap="sq" cmpd="sng">
              <a:solidFill>
                <a:srgbClr val="17B8BB"/>
              </a:solidFill>
              <a:prstDash val="solid"/>
              <a:miter lim="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09" name="Google Shape;509;p7"/>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510" name="Google Shape;510;p7"/>
          <p:cNvSpPr/>
          <p:nvPr/>
        </p:nvSpPr>
        <p:spPr>
          <a:xfrm>
            <a:off x="0" y="0"/>
            <a:ext cx="7172607" cy="10284335"/>
          </a:xfrm>
          <a:custGeom>
            <a:avLst/>
            <a:gdLst/>
            <a:ahLst/>
            <a:cxnLst/>
            <a:rect l="l" t="t" r="r" b="b"/>
            <a:pathLst>
              <a:path w="20508340" h="29405579" extrusionOk="0">
                <a:moveTo>
                  <a:pt x="0" y="0"/>
                </a:moveTo>
                <a:lnTo>
                  <a:pt x="0" y="29405579"/>
                </a:lnTo>
                <a:lnTo>
                  <a:pt x="20493101" y="29405579"/>
                </a:lnTo>
                <a:cubicBezTo>
                  <a:pt x="20493101" y="29405579"/>
                  <a:pt x="20508088" y="29221937"/>
                  <a:pt x="20508340" y="28880941"/>
                </a:cubicBezTo>
                <a:lnTo>
                  <a:pt x="20508340" y="28861637"/>
                </a:lnTo>
                <a:cubicBezTo>
                  <a:pt x="20506944" y="27222701"/>
                  <a:pt x="20165059" y="22080345"/>
                  <a:pt x="16353154" y="16175734"/>
                </a:cubicBezTo>
                <a:cubicBezTo>
                  <a:pt x="12100560" y="9588373"/>
                  <a:pt x="10789031" y="5416550"/>
                  <a:pt x="10825226" y="0"/>
                </a:cubicBezTo>
                <a:close/>
              </a:path>
            </a:pathLst>
          </a:custGeom>
          <a:blipFill rotWithShape="1">
            <a:blip r:embed="rId4">
              <a:alphaModFix/>
            </a:blip>
            <a:stretch>
              <a:fillRect/>
            </a:stretch>
          </a:blip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11" name="Google Shape;511;p7"/>
          <p:cNvSpPr/>
          <p:nvPr/>
        </p:nvSpPr>
        <p:spPr>
          <a:xfrm rot="2903702">
            <a:off x="-5767044" y="6286174"/>
            <a:ext cx="10909314" cy="3709167"/>
          </a:xfrm>
          <a:custGeom>
            <a:avLst/>
            <a:gdLst/>
            <a:ahLst/>
            <a:cxnLst/>
            <a:rect l="l" t="t" r="r" b="b"/>
            <a:pathLst>
              <a:path w="10909314" h="3709167" extrusionOk="0">
                <a:moveTo>
                  <a:pt x="0" y="0"/>
                </a:moveTo>
                <a:lnTo>
                  <a:pt x="10909315" y="0"/>
                </a:lnTo>
                <a:lnTo>
                  <a:pt x="10909315" y="3709166"/>
                </a:lnTo>
                <a:lnTo>
                  <a:pt x="0" y="3709166"/>
                </a:lnTo>
                <a:lnTo>
                  <a:pt x="0" y="0"/>
                </a:lnTo>
                <a:close/>
              </a:path>
            </a:pathLst>
          </a:custGeom>
          <a:blipFill rotWithShape="1">
            <a:blip r:embed="rId5">
              <a:alphaModFix amt="77000"/>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12" name="Google Shape;512;p7"/>
          <p:cNvSpPr txBox="1"/>
          <p:nvPr/>
        </p:nvSpPr>
        <p:spPr>
          <a:xfrm>
            <a:off x="8704041" y="2616125"/>
            <a:ext cx="8555259" cy="478790"/>
          </a:xfrm>
          <a:prstGeom prst="rect">
            <a:avLst/>
          </a:prstGeom>
          <a:noFill/>
          <a:ln>
            <a:noFill/>
          </a:ln>
        </p:spPr>
        <p:txBody>
          <a:bodyPr spcFirstLastPara="1" wrap="square" lIns="0" tIns="0" rIns="0" bIns="0" anchor="t" anchorCtr="0">
            <a:spAutoFit/>
          </a:bodyPr>
          <a:lstStyle/>
          <a:p>
            <a:pPr marL="0" marR="0" lvl="0" indent="0" algn="r" rtl="0">
              <a:lnSpc>
                <a:spcPct val="130009"/>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13" name="Google Shape;513;p7"/>
          <p:cNvSpPr txBox="1"/>
          <p:nvPr/>
        </p:nvSpPr>
        <p:spPr>
          <a:xfrm>
            <a:off x="8704041" y="1019175"/>
            <a:ext cx="8555400" cy="1475100"/>
          </a:xfrm>
          <a:prstGeom prst="rect">
            <a:avLst/>
          </a:prstGeom>
          <a:noFill/>
          <a:ln>
            <a:noFill/>
          </a:ln>
        </p:spPr>
        <p:txBody>
          <a:bodyPr spcFirstLastPara="1" wrap="square" lIns="0" tIns="0" rIns="0" bIns="0" anchor="t" anchorCtr="0">
            <a:spAutoFit/>
          </a:bodyPr>
          <a:lstStyle/>
          <a:p>
            <a:pPr marL="0" marR="0" lvl="0" indent="0" algn="r" rtl="0">
              <a:lnSpc>
                <a:spcPct val="113002"/>
              </a:lnSpc>
              <a:spcBef>
                <a:spcPts val="0"/>
              </a:spcBef>
              <a:spcAft>
                <a:spcPts val="0"/>
              </a:spcAft>
              <a:buClr>
                <a:srgbClr val="000000"/>
              </a:buClr>
              <a:buSzPts val="4499"/>
              <a:buFont typeface="Arial"/>
              <a:buNone/>
            </a:pPr>
            <a:r>
              <a:rPr lang="en-US" sz="4499" b="1">
                <a:latin typeface="Poppins"/>
                <a:ea typeface="Poppins"/>
                <a:cs typeface="Poppins"/>
                <a:sym typeface="Poppins"/>
              </a:rPr>
              <a:t>Lehrkraftstrategien zur Stärkung inklusiver Praxis </a:t>
            </a:r>
            <a:endParaRPr sz="1400" b="0" i="0" u="none" strike="noStrike" cap="none">
              <a:solidFill>
                <a:srgbClr val="000000"/>
              </a:solidFill>
              <a:latin typeface="Arial"/>
              <a:ea typeface="Arial"/>
              <a:cs typeface="Arial"/>
              <a:sym typeface="Arial"/>
            </a:endParaRPr>
          </a:p>
        </p:txBody>
      </p:sp>
      <p:sp>
        <p:nvSpPr>
          <p:cNvPr id="514" name="Google Shape;514;p7"/>
          <p:cNvSpPr/>
          <p:nvPr/>
        </p:nvSpPr>
        <p:spPr>
          <a:xfrm>
            <a:off x="16080502" y="4056940"/>
            <a:ext cx="1178798" cy="1178798"/>
          </a:xfrm>
          <a:custGeom>
            <a:avLst/>
            <a:gdLst/>
            <a:ahLst/>
            <a:cxnLst/>
            <a:rect l="l" t="t" r="r" b="b"/>
            <a:pathLst>
              <a:path w="1178798" h="1178798" extrusionOk="0">
                <a:moveTo>
                  <a:pt x="0" y="0"/>
                </a:moveTo>
                <a:lnTo>
                  <a:pt x="1178798" y="0"/>
                </a:lnTo>
                <a:lnTo>
                  <a:pt x="1178798" y="1178798"/>
                </a:lnTo>
                <a:lnTo>
                  <a:pt x="0" y="1178798"/>
                </a:lnTo>
                <a:lnTo>
                  <a:pt x="0" y="0"/>
                </a:lnTo>
                <a:close/>
              </a:path>
            </a:pathLst>
          </a:custGeom>
          <a:blipFill rotWithShape="1">
            <a:blip r:embed="rId6">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15" name="Google Shape;515;p7"/>
          <p:cNvSpPr/>
          <p:nvPr/>
        </p:nvSpPr>
        <p:spPr>
          <a:xfrm>
            <a:off x="16080502" y="5326431"/>
            <a:ext cx="1178798" cy="1178798"/>
          </a:xfrm>
          <a:custGeom>
            <a:avLst/>
            <a:gdLst/>
            <a:ahLst/>
            <a:cxnLst/>
            <a:rect l="l" t="t" r="r" b="b"/>
            <a:pathLst>
              <a:path w="1178798" h="1178798" extrusionOk="0">
                <a:moveTo>
                  <a:pt x="0" y="0"/>
                </a:moveTo>
                <a:lnTo>
                  <a:pt x="1178798" y="0"/>
                </a:lnTo>
                <a:lnTo>
                  <a:pt x="1178798" y="1178798"/>
                </a:lnTo>
                <a:lnTo>
                  <a:pt x="0" y="1178798"/>
                </a:lnTo>
                <a:lnTo>
                  <a:pt x="0" y="0"/>
                </a:lnTo>
                <a:close/>
              </a:path>
            </a:pathLst>
          </a:custGeom>
          <a:blipFill rotWithShape="1">
            <a:blip r:embed="rId6">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16" name="Google Shape;516;p7"/>
          <p:cNvSpPr/>
          <p:nvPr/>
        </p:nvSpPr>
        <p:spPr>
          <a:xfrm>
            <a:off x="16080502" y="6595923"/>
            <a:ext cx="1178798" cy="1178798"/>
          </a:xfrm>
          <a:custGeom>
            <a:avLst/>
            <a:gdLst/>
            <a:ahLst/>
            <a:cxnLst/>
            <a:rect l="l" t="t" r="r" b="b"/>
            <a:pathLst>
              <a:path w="1178798" h="1178798" extrusionOk="0">
                <a:moveTo>
                  <a:pt x="0" y="0"/>
                </a:moveTo>
                <a:lnTo>
                  <a:pt x="1178798" y="0"/>
                </a:lnTo>
                <a:lnTo>
                  <a:pt x="1178798" y="1178798"/>
                </a:lnTo>
                <a:lnTo>
                  <a:pt x="0" y="1178798"/>
                </a:lnTo>
                <a:lnTo>
                  <a:pt x="0" y="0"/>
                </a:lnTo>
                <a:close/>
              </a:path>
            </a:pathLst>
          </a:custGeom>
          <a:blipFill rotWithShape="1">
            <a:blip r:embed="rId6">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17" name="Google Shape;517;p7"/>
          <p:cNvSpPr/>
          <p:nvPr/>
        </p:nvSpPr>
        <p:spPr>
          <a:xfrm>
            <a:off x="16169402" y="4145840"/>
            <a:ext cx="1000999" cy="1000999"/>
          </a:xfrm>
          <a:custGeom>
            <a:avLst/>
            <a:gdLst/>
            <a:ahLst/>
            <a:cxnLst/>
            <a:rect l="l" t="t" r="r" b="b"/>
            <a:pathLst>
              <a:path w="1000999" h="1000999" extrusionOk="0">
                <a:moveTo>
                  <a:pt x="0" y="0"/>
                </a:moveTo>
                <a:lnTo>
                  <a:pt x="1000998" y="0"/>
                </a:lnTo>
                <a:lnTo>
                  <a:pt x="1000998" y="1000998"/>
                </a:lnTo>
                <a:lnTo>
                  <a:pt x="0" y="1000998"/>
                </a:lnTo>
                <a:lnTo>
                  <a:pt x="0" y="0"/>
                </a:lnTo>
                <a:close/>
              </a:path>
            </a:pathLst>
          </a:custGeom>
          <a:blipFill rotWithShape="1">
            <a:blip r:embed="rId7">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18" name="Google Shape;518;p7"/>
          <p:cNvSpPr/>
          <p:nvPr/>
        </p:nvSpPr>
        <p:spPr>
          <a:xfrm>
            <a:off x="16169402" y="5415331"/>
            <a:ext cx="1000999" cy="1000999"/>
          </a:xfrm>
          <a:custGeom>
            <a:avLst/>
            <a:gdLst/>
            <a:ahLst/>
            <a:cxnLst/>
            <a:rect l="l" t="t" r="r" b="b"/>
            <a:pathLst>
              <a:path w="1000999" h="1000999" extrusionOk="0">
                <a:moveTo>
                  <a:pt x="0" y="0"/>
                </a:moveTo>
                <a:lnTo>
                  <a:pt x="1000998" y="0"/>
                </a:lnTo>
                <a:lnTo>
                  <a:pt x="1000998" y="1000999"/>
                </a:lnTo>
                <a:lnTo>
                  <a:pt x="0" y="1000999"/>
                </a:lnTo>
                <a:lnTo>
                  <a:pt x="0" y="0"/>
                </a:lnTo>
                <a:close/>
              </a:path>
            </a:pathLst>
          </a:custGeom>
          <a:blipFill rotWithShape="1">
            <a:blip r:embed="rId7">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19" name="Google Shape;519;p7"/>
          <p:cNvSpPr/>
          <p:nvPr/>
        </p:nvSpPr>
        <p:spPr>
          <a:xfrm>
            <a:off x="16169402" y="6684823"/>
            <a:ext cx="1000999" cy="1000999"/>
          </a:xfrm>
          <a:custGeom>
            <a:avLst/>
            <a:gdLst/>
            <a:ahLst/>
            <a:cxnLst/>
            <a:rect l="l" t="t" r="r" b="b"/>
            <a:pathLst>
              <a:path w="1000999" h="1000999" extrusionOk="0">
                <a:moveTo>
                  <a:pt x="0" y="0"/>
                </a:moveTo>
                <a:lnTo>
                  <a:pt x="1000998" y="0"/>
                </a:lnTo>
                <a:lnTo>
                  <a:pt x="1000998" y="1000998"/>
                </a:lnTo>
                <a:lnTo>
                  <a:pt x="0" y="1000998"/>
                </a:lnTo>
                <a:lnTo>
                  <a:pt x="0" y="0"/>
                </a:lnTo>
                <a:close/>
              </a:path>
            </a:pathLst>
          </a:custGeom>
          <a:blipFill rotWithShape="1">
            <a:blip r:embed="rId7">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20" name="Google Shape;520;p7"/>
          <p:cNvSpPr/>
          <p:nvPr/>
        </p:nvSpPr>
        <p:spPr>
          <a:xfrm>
            <a:off x="16221304" y="4197742"/>
            <a:ext cx="897194" cy="897194"/>
          </a:xfrm>
          <a:custGeom>
            <a:avLst/>
            <a:gdLst/>
            <a:ahLst/>
            <a:cxnLst/>
            <a:rect l="l" t="t" r="r" b="b"/>
            <a:pathLst>
              <a:path w="897194" h="897194" extrusionOk="0">
                <a:moveTo>
                  <a:pt x="0" y="0"/>
                </a:moveTo>
                <a:lnTo>
                  <a:pt x="897194" y="0"/>
                </a:lnTo>
                <a:lnTo>
                  <a:pt x="897194" y="897194"/>
                </a:lnTo>
                <a:lnTo>
                  <a:pt x="0" y="897194"/>
                </a:lnTo>
                <a:lnTo>
                  <a:pt x="0" y="0"/>
                </a:lnTo>
                <a:close/>
              </a:path>
            </a:pathLst>
          </a:custGeom>
          <a:blipFill rotWithShape="1">
            <a:blip r:embed="rId8">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21" name="Google Shape;521;p7"/>
          <p:cNvSpPr/>
          <p:nvPr/>
        </p:nvSpPr>
        <p:spPr>
          <a:xfrm>
            <a:off x="16221304" y="5467234"/>
            <a:ext cx="897194" cy="897194"/>
          </a:xfrm>
          <a:custGeom>
            <a:avLst/>
            <a:gdLst/>
            <a:ahLst/>
            <a:cxnLst/>
            <a:rect l="l" t="t" r="r" b="b"/>
            <a:pathLst>
              <a:path w="897194" h="897194" extrusionOk="0">
                <a:moveTo>
                  <a:pt x="0" y="0"/>
                </a:moveTo>
                <a:lnTo>
                  <a:pt x="897194" y="0"/>
                </a:lnTo>
                <a:lnTo>
                  <a:pt x="897194" y="897193"/>
                </a:lnTo>
                <a:lnTo>
                  <a:pt x="0" y="897193"/>
                </a:lnTo>
                <a:lnTo>
                  <a:pt x="0" y="0"/>
                </a:lnTo>
                <a:close/>
              </a:path>
            </a:pathLst>
          </a:custGeom>
          <a:blipFill rotWithShape="1">
            <a:blip r:embed="rId8">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22" name="Google Shape;522;p7"/>
          <p:cNvSpPr/>
          <p:nvPr/>
        </p:nvSpPr>
        <p:spPr>
          <a:xfrm>
            <a:off x="16221304" y="6736725"/>
            <a:ext cx="897194" cy="897194"/>
          </a:xfrm>
          <a:custGeom>
            <a:avLst/>
            <a:gdLst/>
            <a:ahLst/>
            <a:cxnLst/>
            <a:rect l="l" t="t" r="r" b="b"/>
            <a:pathLst>
              <a:path w="897194" h="897194" extrusionOk="0">
                <a:moveTo>
                  <a:pt x="0" y="0"/>
                </a:moveTo>
                <a:lnTo>
                  <a:pt x="897194" y="0"/>
                </a:lnTo>
                <a:lnTo>
                  <a:pt x="897194" y="897194"/>
                </a:lnTo>
                <a:lnTo>
                  <a:pt x="0" y="897194"/>
                </a:lnTo>
                <a:lnTo>
                  <a:pt x="0" y="0"/>
                </a:lnTo>
                <a:close/>
              </a:path>
            </a:pathLst>
          </a:custGeom>
          <a:blipFill rotWithShape="1">
            <a:blip r:embed="rId8">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23" name="Google Shape;523;p7"/>
          <p:cNvSpPr txBox="1"/>
          <p:nvPr/>
        </p:nvSpPr>
        <p:spPr>
          <a:xfrm>
            <a:off x="8286051" y="4368899"/>
            <a:ext cx="7611900" cy="851100"/>
          </a:xfrm>
          <a:prstGeom prst="rect">
            <a:avLst/>
          </a:prstGeom>
          <a:noFill/>
          <a:ln>
            <a:noFill/>
          </a:ln>
        </p:spPr>
        <p:txBody>
          <a:bodyPr spcFirstLastPara="1" wrap="square" lIns="0" tIns="0" rIns="0" bIns="0" anchor="t" anchorCtr="0">
            <a:spAutoFit/>
          </a:bodyPr>
          <a:lstStyle/>
          <a:p>
            <a:pPr marL="0" marR="0" lvl="0" indent="0" algn="r" rtl="0">
              <a:lnSpc>
                <a:spcPct val="130013"/>
              </a:lnSpc>
              <a:spcBef>
                <a:spcPts val="0"/>
              </a:spcBef>
              <a:spcAft>
                <a:spcPts val="0"/>
              </a:spcAft>
              <a:buClr>
                <a:srgbClr val="000000"/>
              </a:buClr>
              <a:buSzPts val="1536"/>
              <a:buFont typeface="Arial"/>
              <a:buNone/>
            </a:pPr>
            <a:r>
              <a:rPr lang="en-US" sz="1536">
                <a:latin typeface="Poppins"/>
                <a:ea typeface="Poppins"/>
                <a:cs typeface="Poppins"/>
                <a:sym typeface="Poppins"/>
              </a:rPr>
              <a:t>Führen Sie zu Beginn jedes neuen Programms eine Ermittlung des Förderbedarfs von Lernenden durch, um Ausgangslagen, Stärken und mögliche Barrieren zu erfassen. </a:t>
            </a:r>
            <a:endParaRPr sz="1400" b="0" i="0" u="none" strike="noStrike" cap="none">
              <a:solidFill>
                <a:srgbClr val="000000"/>
              </a:solidFill>
              <a:latin typeface="Arial"/>
              <a:ea typeface="Arial"/>
              <a:cs typeface="Arial"/>
              <a:sym typeface="Arial"/>
            </a:endParaRPr>
          </a:p>
        </p:txBody>
      </p:sp>
      <p:sp>
        <p:nvSpPr>
          <p:cNvPr id="524" name="Google Shape;524;p7"/>
          <p:cNvSpPr txBox="1"/>
          <p:nvPr/>
        </p:nvSpPr>
        <p:spPr>
          <a:xfrm>
            <a:off x="8286051" y="5890075"/>
            <a:ext cx="7611900" cy="851100"/>
          </a:xfrm>
          <a:prstGeom prst="rect">
            <a:avLst/>
          </a:prstGeom>
          <a:noFill/>
          <a:ln>
            <a:noFill/>
          </a:ln>
        </p:spPr>
        <p:txBody>
          <a:bodyPr spcFirstLastPara="1" wrap="square" lIns="0" tIns="0" rIns="0" bIns="0" anchor="t" anchorCtr="0">
            <a:spAutoFit/>
          </a:bodyPr>
          <a:lstStyle/>
          <a:p>
            <a:pPr marL="0" marR="0" lvl="0" indent="0" algn="r" rtl="0">
              <a:lnSpc>
                <a:spcPct val="130013"/>
              </a:lnSpc>
              <a:spcBef>
                <a:spcPts val="0"/>
              </a:spcBef>
              <a:spcAft>
                <a:spcPts val="0"/>
              </a:spcAft>
              <a:buClr>
                <a:srgbClr val="000000"/>
              </a:buClr>
              <a:buSzPts val="1536"/>
              <a:buFont typeface="Arial"/>
              <a:buNone/>
            </a:pPr>
            <a:r>
              <a:rPr lang="en-US" sz="1536">
                <a:latin typeface="Poppins"/>
                <a:ea typeface="Poppins"/>
                <a:cs typeface="Poppins"/>
                <a:sym typeface="Poppins"/>
              </a:rPr>
              <a:t>Überprüfen Sie pro Semester eine Sitzung und fragen Sie sich: Wer war am wenigsten sichtbar? Was hätte dieser Person geholfen, sich umfassender zu beteiligen? </a:t>
            </a:r>
            <a:endParaRPr sz="1400" b="0" i="0" u="none" strike="noStrike" cap="none">
              <a:solidFill>
                <a:srgbClr val="000000"/>
              </a:solidFill>
              <a:latin typeface="Arial"/>
              <a:ea typeface="Arial"/>
              <a:cs typeface="Arial"/>
              <a:sym typeface="Arial"/>
            </a:endParaRPr>
          </a:p>
        </p:txBody>
      </p:sp>
      <p:sp>
        <p:nvSpPr>
          <p:cNvPr id="525" name="Google Shape;525;p7"/>
          <p:cNvSpPr txBox="1"/>
          <p:nvPr/>
        </p:nvSpPr>
        <p:spPr>
          <a:xfrm>
            <a:off x="8947632" y="7166272"/>
            <a:ext cx="6919800" cy="1158600"/>
          </a:xfrm>
          <a:prstGeom prst="rect">
            <a:avLst/>
          </a:prstGeom>
          <a:noFill/>
          <a:ln>
            <a:noFill/>
          </a:ln>
        </p:spPr>
        <p:txBody>
          <a:bodyPr spcFirstLastPara="1" wrap="square" lIns="0" tIns="0" rIns="0" bIns="0" anchor="t" anchorCtr="0">
            <a:spAutoFit/>
          </a:bodyPr>
          <a:lstStyle/>
          <a:p>
            <a:pPr marL="0" marR="0" lvl="0" indent="0" algn="r" rtl="0">
              <a:lnSpc>
                <a:spcPct val="130013"/>
              </a:lnSpc>
              <a:spcBef>
                <a:spcPts val="0"/>
              </a:spcBef>
              <a:spcAft>
                <a:spcPts val="0"/>
              </a:spcAft>
              <a:buClr>
                <a:srgbClr val="000000"/>
              </a:buClr>
              <a:buSzPts val="1536"/>
              <a:buFont typeface="Arial"/>
              <a:buNone/>
            </a:pPr>
            <a:r>
              <a:rPr lang="en-US" sz="1536">
                <a:latin typeface="Poppins"/>
                <a:ea typeface="Poppins"/>
                <a:cs typeface="Poppins"/>
                <a:sym typeface="Poppins"/>
              </a:rPr>
              <a:t>Arbeiten Sie mit Kolleginnen und Kollegen zusammen, um Differenzierungsansätze auszutauschen. Nutzen Sie das UNESCO-UNEVOC-Rahmenwerk, um die Stärken Ihrer Einrichtung im Bereich Inklusion zu prüfen. </a:t>
            </a:r>
            <a:endParaRPr sz="1400" b="0" i="0" u="none" strike="noStrike" cap="none">
              <a:solidFill>
                <a:srgbClr val="000000"/>
              </a:solidFill>
              <a:latin typeface="Arial"/>
              <a:ea typeface="Arial"/>
              <a:cs typeface="Arial"/>
              <a:sym typeface="Arial"/>
            </a:endParaRPr>
          </a:p>
        </p:txBody>
      </p:sp>
      <p:sp>
        <p:nvSpPr>
          <p:cNvPr id="526" name="Google Shape;526;p7"/>
          <p:cNvSpPr txBox="1"/>
          <p:nvPr/>
        </p:nvSpPr>
        <p:spPr>
          <a:xfrm>
            <a:off x="8286041" y="3782333"/>
            <a:ext cx="7611900" cy="368100"/>
          </a:xfrm>
          <a:prstGeom prst="rect">
            <a:avLst/>
          </a:prstGeom>
          <a:noFill/>
          <a:ln>
            <a:noFill/>
          </a:ln>
        </p:spPr>
        <p:txBody>
          <a:bodyPr spcFirstLastPara="1" wrap="square" lIns="0" tIns="0" rIns="0" bIns="0" anchor="t" anchorCtr="0">
            <a:spAutoFit/>
          </a:bodyPr>
          <a:lstStyle/>
          <a:p>
            <a:pPr marL="0" marR="0" lvl="0" indent="0" algn="r" rtl="0">
              <a:lnSpc>
                <a:spcPct val="113007"/>
              </a:lnSpc>
              <a:spcBef>
                <a:spcPts val="0"/>
              </a:spcBef>
              <a:spcAft>
                <a:spcPts val="0"/>
              </a:spcAft>
              <a:buClr>
                <a:srgbClr val="000000"/>
              </a:buClr>
              <a:buSzPts val="2391"/>
              <a:buFont typeface="Arial"/>
              <a:buNone/>
            </a:pPr>
            <a:r>
              <a:rPr lang="en-US" sz="2391" b="1">
                <a:latin typeface="Poppins"/>
                <a:ea typeface="Poppins"/>
                <a:cs typeface="Poppins"/>
                <a:sym typeface="Poppins"/>
              </a:rPr>
              <a:t>Ermittlung des Förderbedarfs von Lernenden </a:t>
            </a:r>
            <a:endParaRPr sz="1400" b="0" i="0" u="none" strike="noStrike" cap="none">
              <a:solidFill>
                <a:srgbClr val="000000"/>
              </a:solidFill>
              <a:latin typeface="Arial"/>
              <a:ea typeface="Arial"/>
              <a:cs typeface="Arial"/>
              <a:sym typeface="Arial"/>
            </a:endParaRPr>
          </a:p>
        </p:txBody>
      </p:sp>
      <p:sp>
        <p:nvSpPr>
          <p:cNvPr id="527" name="Google Shape;527;p7"/>
          <p:cNvSpPr txBox="1"/>
          <p:nvPr/>
        </p:nvSpPr>
        <p:spPr>
          <a:xfrm>
            <a:off x="8947682" y="5370991"/>
            <a:ext cx="6919800" cy="368100"/>
          </a:xfrm>
          <a:prstGeom prst="rect">
            <a:avLst/>
          </a:prstGeom>
          <a:noFill/>
          <a:ln>
            <a:noFill/>
          </a:ln>
        </p:spPr>
        <p:txBody>
          <a:bodyPr spcFirstLastPara="1" wrap="square" lIns="0" tIns="0" rIns="0" bIns="0" anchor="t" anchorCtr="0">
            <a:spAutoFit/>
          </a:bodyPr>
          <a:lstStyle/>
          <a:p>
            <a:pPr marL="0" marR="0" lvl="0" indent="0" algn="r" rtl="0">
              <a:lnSpc>
                <a:spcPct val="113007"/>
              </a:lnSpc>
              <a:spcBef>
                <a:spcPts val="0"/>
              </a:spcBef>
              <a:spcAft>
                <a:spcPts val="0"/>
              </a:spcAft>
              <a:buClr>
                <a:srgbClr val="000000"/>
              </a:buClr>
              <a:buSzPts val="2391"/>
              <a:buFont typeface="Arial"/>
              <a:buNone/>
            </a:pPr>
            <a:r>
              <a:rPr lang="en-US" sz="2391" b="1">
                <a:latin typeface="Poppins"/>
                <a:ea typeface="Poppins"/>
                <a:cs typeface="Poppins"/>
                <a:sym typeface="Poppins"/>
              </a:rPr>
              <a:t>Sitzungsüberprüfung </a:t>
            </a:r>
            <a:endParaRPr sz="1400" b="0" i="0" u="none" strike="noStrike" cap="none">
              <a:solidFill>
                <a:srgbClr val="000000"/>
              </a:solidFill>
              <a:latin typeface="Arial"/>
              <a:ea typeface="Arial"/>
              <a:cs typeface="Arial"/>
              <a:sym typeface="Arial"/>
            </a:endParaRPr>
          </a:p>
        </p:txBody>
      </p:sp>
      <p:sp>
        <p:nvSpPr>
          <p:cNvPr id="528" name="Google Shape;528;p7"/>
          <p:cNvSpPr txBox="1"/>
          <p:nvPr/>
        </p:nvSpPr>
        <p:spPr>
          <a:xfrm>
            <a:off x="8704041" y="6701520"/>
            <a:ext cx="7194000" cy="354600"/>
          </a:xfrm>
          <a:prstGeom prst="rect">
            <a:avLst/>
          </a:prstGeom>
          <a:noFill/>
          <a:ln>
            <a:noFill/>
          </a:ln>
        </p:spPr>
        <p:txBody>
          <a:bodyPr spcFirstLastPara="1" wrap="square" lIns="0" tIns="0" rIns="0" bIns="0" anchor="t" anchorCtr="0">
            <a:spAutoFit/>
          </a:bodyPr>
          <a:lstStyle/>
          <a:p>
            <a:pPr marL="0" marR="0" lvl="0" indent="0" algn="r" rtl="0">
              <a:lnSpc>
                <a:spcPct val="113020"/>
              </a:lnSpc>
              <a:spcBef>
                <a:spcPts val="0"/>
              </a:spcBef>
              <a:spcAft>
                <a:spcPts val="0"/>
              </a:spcAft>
              <a:buClr>
                <a:srgbClr val="000000"/>
              </a:buClr>
              <a:buSzPts val="2304"/>
              <a:buFont typeface="Arial"/>
              <a:buNone/>
            </a:pPr>
            <a:r>
              <a:rPr lang="en-US" sz="2304" b="1">
                <a:latin typeface="Poppins"/>
                <a:ea typeface="Poppins"/>
                <a:cs typeface="Poppins"/>
                <a:sym typeface="Poppins"/>
              </a:rPr>
              <a:t>Kollegiale Zusammenarbeit </a:t>
            </a:r>
            <a:endParaRPr sz="1400" b="0" i="0" u="none" strike="noStrike" cap="none">
              <a:solidFill>
                <a:srgbClr val="000000"/>
              </a:solidFill>
              <a:latin typeface="Arial"/>
              <a:ea typeface="Arial"/>
              <a:cs typeface="Arial"/>
              <a:sym typeface="Arial"/>
            </a:endParaRPr>
          </a:p>
        </p:txBody>
      </p:sp>
      <p:sp>
        <p:nvSpPr>
          <p:cNvPr id="529" name="Google Shape;529;p7"/>
          <p:cNvSpPr/>
          <p:nvPr/>
        </p:nvSpPr>
        <p:spPr>
          <a:xfrm>
            <a:off x="16053269" y="8642266"/>
            <a:ext cx="1413849" cy="1232069"/>
          </a:xfrm>
          <a:custGeom>
            <a:avLst/>
            <a:gdLst/>
            <a:ahLst/>
            <a:cxnLst/>
            <a:rect l="l" t="t" r="r" b="b"/>
            <a:pathLst>
              <a:path w="1413849" h="1232069" extrusionOk="0">
                <a:moveTo>
                  <a:pt x="0" y="0"/>
                </a:moveTo>
                <a:lnTo>
                  <a:pt x="1413849" y="0"/>
                </a:lnTo>
                <a:lnTo>
                  <a:pt x="1413849" y="1232068"/>
                </a:lnTo>
                <a:lnTo>
                  <a:pt x="0" y="1232068"/>
                </a:lnTo>
                <a:lnTo>
                  <a:pt x="0" y="0"/>
                </a:lnTo>
                <a:close/>
              </a:path>
            </a:pathLst>
          </a:custGeom>
          <a:blipFill rotWithShape="1">
            <a:blip r:embed="rId9">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30" name="Google Shape;530;p7"/>
          <p:cNvSpPr/>
          <p:nvPr/>
        </p:nvSpPr>
        <p:spPr>
          <a:xfrm>
            <a:off x="13516835" y="9087242"/>
            <a:ext cx="2350712" cy="634692"/>
          </a:xfrm>
          <a:custGeom>
            <a:avLst/>
            <a:gdLst/>
            <a:ahLst/>
            <a:cxnLst/>
            <a:rect l="l" t="t" r="r" b="b"/>
            <a:pathLst>
              <a:path w="2350712" h="634692" extrusionOk="0">
                <a:moveTo>
                  <a:pt x="0" y="0"/>
                </a:moveTo>
                <a:lnTo>
                  <a:pt x="2350712" y="0"/>
                </a:lnTo>
                <a:lnTo>
                  <a:pt x="2350712" y="634692"/>
                </a:lnTo>
                <a:lnTo>
                  <a:pt x="0" y="634692"/>
                </a:lnTo>
                <a:lnTo>
                  <a:pt x="0" y="0"/>
                </a:lnTo>
                <a:close/>
              </a:path>
            </a:pathLst>
          </a:custGeom>
          <a:blipFill rotWithShape="1">
            <a:blip r:embed="rId10">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534"/>
        <p:cNvGrpSpPr/>
        <p:nvPr/>
      </p:nvGrpSpPr>
      <p:grpSpPr>
        <a:xfrm>
          <a:off x="0" y="0"/>
          <a:ext cx="0" cy="0"/>
          <a:chOff x="0" y="0"/>
          <a:chExt cx="0" cy="0"/>
        </a:xfrm>
      </p:grpSpPr>
      <p:sp>
        <p:nvSpPr>
          <p:cNvPr id="535" name="Google Shape;535;p9"/>
          <p:cNvSpPr/>
          <p:nvPr/>
        </p:nvSpPr>
        <p:spPr>
          <a:xfrm rot="-4721612">
            <a:off x="3638115" y="1896865"/>
            <a:ext cx="14314219" cy="4992084"/>
          </a:xfrm>
          <a:custGeom>
            <a:avLst/>
            <a:gdLst/>
            <a:ahLst/>
            <a:cxnLst/>
            <a:rect l="l" t="t" r="r" b="b"/>
            <a:pathLst>
              <a:path w="14314219" h="4992084" extrusionOk="0">
                <a:moveTo>
                  <a:pt x="0" y="0"/>
                </a:moveTo>
                <a:lnTo>
                  <a:pt x="14314219" y="0"/>
                </a:lnTo>
                <a:lnTo>
                  <a:pt x="14314219" y="4992084"/>
                </a:lnTo>
                <a:lnTo>
                  <a:pt x="0" y="4992084"/>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36" name="Google Shape;536;p9"/>
          <p:cNvSpPr/>
          <p:nvPr/>
        </p:nvSpPr>
        <p:spPr>
          <a:xfrm>
            <a:off x="9680911" y="5"/>
            <a:ext cx="8986399" cy="10289262"/>
          </a:xfrm>
          <a:custGeom>
            <a:avLst/>
            <a:gdLst/>
            <a:ahLst/>
            <a:cxnLst/>
            <a:rect l="l" t="t" r="r" b="b"/>
            <a:pathLst>
              <a:path w="21700490" h="24846662" extrusionOk="0">
                <a:moveTo>
                  <a:pt x="9113774" y="0"/>
                </a:moveTo>
                <a:cubicBezTo>
                  <a:pt x="9113774" y="0"/>
                  <a:pt x="10028936" y="4543806"/>
                  <a:pt x="4926584" y="12121388"/>
                </a:cubicBezTo>
                <a:cubicBezTo>
                  <a:pt x="0" y="19437986"/>
                  <a:pt x="691769" y="24846662"/>
                  <a:pt x="691769" y="24846662"/>
                </a:cubicBezTo>
                <a:lnTo>
                  <a:pt x="21700490" y="24846662"/>
                </a:lnTo>
                <a:lnTo>
                  <a:pt x="21700490" y="0"/>
                </a:lnTo>
                <a:close/>
              </a:path>
            </a:pathLst>
          </a:custGeom>
          <a:blipFill rotWithShape="1">
            <a:blip r:embed="rId4">
              <a:alphaModFix/>
            </a:blip>
            <a:stretch>
              <a:fillRect/>
            </a:stretch>
          </a:blip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37" name="Google Shape;537;p9"/>
          <p:cNvSpPr/>
          <p:nvPr/>
        </p:nvSpPr>
        <p:spPr>
          <a:xfrm rot="-2967198" flipH="1">
            <a:off x="12833343" y="6024265"/>
            <a:ext cx="10909314" cy="3709167"/>
          </a:xfrm>
          <a:custGeom>
            <a:avLst/>
            <a:gdLst/>
            <a:ahLst/>
            <a:cxnLst/>
            <a:rect l="l" t="t" r="r" b="b"/>
            <a:pathLst>
              <a:path w="10909314" h="3709167" extrusionOk="0">
                <a:moveTo>
                  <a:pt x="10909314" y="0"/>
                </a:moveTo>
                <a:lnTo>
                  <a:pt x="0" y="0"/>
                </a:lnTo>
                <a:lnTo>
                  <a:pt x="0" y="3709167"/>
                </a:lnTo>
                <a:lnTo>
                  <a:pt x="10909314" y="3709167"/>
                </a:lnTo>
                <a:lnTo>
                  <a:pt x="10909314" y="0"/>
                </a:lnTo>
                <a:close/>
              </a:path>
            </a:pathLst>
          </a:custGeom>
          <a:blipFill rotWithShape="1">
            <a:blip r:embed="rId5">
              <a:alphaModFix amt="77000"/>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538" name="Google Shape;538;p9"/>
          <p:cNvGrpSpPr/>
          <p:nvPr/>
        </p:nvGrpSpPr>
        <p:grpSpPr>
          <a:xfrm>
            <a:off x="10165433" y="946396"/>
            <a:ext cx="857867" cy="857867"/>
            <a:chOff x="0" y="0"/>
            <a:chExt cx="812800" cy="812800"/>
          </a:xfrm>
        </p:grpSpPr>
        <p:sp>
          <p:nvSpPr>
            <p:cNvPr id="539" name="Google Shape;539;p9"/>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4E569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40" name="Google Shape;540;p9"/>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541" name="Google Shape;541;p9"/>
          <p:cNvGrpSpPr/>
          <p:nvPr/>
        </p:nvGrpSpPr>
        <p:grpSpPr>
          <a:xfrm>
            <a:off x="9651318" y="2226096"/>
            <a:ext cx="604566" cy="604566"/>
            <a:chOff x="0" y="0"/>
            <a:chExt cx="812800" cy="812800"/>
          </a:xfrm>
        </p:grpSpPr>
        <p:sp>
          <p:nvSpPr>
            <p:cNvPr id="542" name="Google Shape;542;p9"/>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10146E"/>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43" name="Google Shape;543;p9"/>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544" name="Google Shape;544;p9"/>
          <p:cNvGrpSpPr/>
          <p:nvPr/>
        </p:nvGrpSpPr>
        <p:grpSpPr>
          <a:xfrm>
            <a:off x="10476408" y="681913"/>
            <a:ext cx="637633" cy="637633"/>
            <a:chOff x="0" y="0"/>
            <a:chExt cx="812800" cy="812800"/>
          </a:xfrm>
        </p:grpSpPr>
        <p:sp>
          <p:nvSpPr>
            <p:cNvPr id="545" name="Google Shape;545;p9"/>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76200" cap="sq" cmpd="sng">
              <a:solidFill>
                <a:srgbClr val="17B8BB"/>
              </a:solidFill>
              <a:prstDash val="solid"/>
              <a:miter lim="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46" name="Google Shape;546;p9"/>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547" name="Google Shape;547;p9"/>
          <p:cNvSpPr txBox="1"/>
          <p:nvPr/>
        </p:nvSpPr>
        <p:spPr>
          <a:xfrm>
            <a:off x="1041071" y="5394958"/>
            <a:ext cx="7614300" cy="215400"/>
          </a:xfrm>
          <a:prstGeom prst="rect">
            <a:avLst/>
          </a:prstGeom>
          <a:noFill/>
          <a:ln>
            <a:noFill/>
          </a:ln>
        </p:spPr>
        <p:txBody>
          <a:bodyPr spcFirstLastPara="1" wrap="square" lIns="0" tIns="0" rIns="0" bIns="0" anchor="t" anchorCtr="0">
            <a:spAutoFit/>
          </a:bodyPr>
          <a:lstStyle/>
          <a:p>
            <a:pPr marL="0" marR="0" lvl="0" indent="0" algn="l" rtl="0">
              <a:lnSpc>
                <a:spcPct val="114004"/>
              </a:lnSpc>
              <a:spcBef>
                <a:spcPts val="0"/>
              </a:spcBef>
              <a:spcAft>
                <a:spcPts val="0"/>
              </a:spcAft>
              <a:buClr>
                <a:srgbClr val="000000"/>
              </a:buClr>
              <a:buSzPts val="3606"/>
              <a:buFont typeface="Arial"/>
              <a:buNone/>
            </a:pPr>
            <a:endParaRPr sz="1400" b="0" i="0" u="none" strike="noStrike" cap="none">
              <a:solidFill>
                <a:srgbClr val="000000"/>
              </a:solidFill>
              <a:latin typeface="Arial"/>
              <a:ea typeface="Arial"/>
              <a:cs typeface="Arial"/>
              <a:sym typeface="Arial"/>
            </a:endParaRPr>
          </a:p>
        </p:txBody>
      </p:sp>
      <p:sp>
        <p:nvSpPr>
          <p:cNvPr id="548" name="Google Shape;548;p9"/>
          <p:cNvSpPr txBox="1"/>
          <p:nvPr/>
        </p:nvSpPr>
        <p:spPr>
          <a:xfrm>
            <a:off x="1034729" y="3875590"/>
            <a:ext cx="7538100" cy="1619100"/>
          </a:xfrm>
          <a:prstGeom prst="rect">
            <a:avLst/>
          </a:prstGeom>
          <a:noFill/>
          <a:ln>
            <a:noFill/>
          </a:ln>
        </p:spPr>
        <p:txBody>
          <a:bodyPr spcFirstLastPara="1" wrap="square" lIns="0" tIns="0" rIns="0" bIns="0" anchor="t" anchorCtr="0">
            <a:spAutoFit/>
          </a:bodyPr>
          <a:lstStyle/>
          <a:p>
            <a:pPr marL="0" marR="0" lvl="0" indent="0" algn="l" rtl="0">
              <a:lnSpc>
                <a:spcPct val="114004"/>
              </a:lnSpc>
              <a:spcBef>
                <a:spcPts val="0"/>
              </a:spcBef>
              <a:spcAft>
                <a:spcPts val="0"/>
              </a:spcAft>
              <a:buClr>
                <a:srgbClr val="000000"/>
              </a:buClr>
              <a:buSzPts val="10518"/>
              <a:buFont typeface="Arial"/>
              <a:buNone/>
            </a:pPr>
            <a:r>
              <a:rPr lang="en-US" sz="10518" b="1">
                <a:solidFill>
                  <a:srgbClr val="17B8BB"/>
                </a:solidFill>
                <a:latin typeface="Poppins"/>
                <a:ea typeface="Poppins"/>
                <a:cs typeface="Poppins"/>
                <a:sym typeface="Poppins"/>
              </a:rPr>
              <a:t>Danke!</a:t>
            </a:r>
            <a:endParaRPr sz="1400" b="0" i="0" u="none" strike="noStrike" cap="none">
              <a:solidFill>
                <a:srgbClr val="000000"/>
              </a:solidFill>
              <a:latin typeface="Arial"/>
              <a:ea typeface="Arial"/>
              <a:cs typeface="Arial"/>
              <a:sym typeface="Arial"/>
            </a:endParaRPr>
          </a:p>
        </p:txBody>
      </p:sp>
      <p:sp>
        <p:nvSpPr>
          <p:cNvPr id="549" name="Google Shape;549;p9"/>
          <p:cNvSpPr/>
          <p:nvPr/>
        </p:nvSpPr>
        <p:spPr>
          <a:xfrm>
            <a:off x="3577505" y="681913"/>
            <a:ext cx="1413849" cy="1232069"/>
          </a:xfrm>
          <a:custGeom>
            <a:avLst/>
            <a:gdLst/>
            <a:ahLst/>
            <a:cxnLst/>
            <a:rect l="l" t="t" r="r" b="b"/>
            <a:pathLst>
              <a:path w="1413849" h="1232069" extrusionOk="0">
                <a:moveTo>
                  <a:pt x="0" y="0"/>
                </a:moveTo>
                <a:lnTo>
                  <a:pt x="1413850" y="0"/>
                </a:lnTo>
                <a:lnTo>
                  <a:pt x="1413850" y="1232069"/>
                </a:lnTo>
                <a:lnTo>
                  <a:pt x="0" y="1232069"/>
                </a:lnTo>
                <a:lnTo>
                  <a:pt x="0" y="0"/>
                </a:lnTo>
                <a:close/>
              </a:path>
            </a:pathLst>
          </a:custGeom>
          <a:blipFill rotWithShape="1">
            <a:blip r:embed="rId6">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50" name="Google Shape;550;p9"/>
          <p:cNvSpPr/>
          <p:nvPr/>
        </p:nvSpPr>
        <p:spPr>
          <a:xfrm>
            <a:off x="1041071" y="1126889"/>
            <a:ext cx="2350712" cy="634692"/>
          </a:xfrm>
          <a:custGeom>
            <a:avLst/>
            <a:gdLst/>
            <a:ahLst/>
            <a:cxnLst/>
            <a:rect l="l" t="t" r="r" b="b"/>
            <a:pathLst>
              <a:path w="2350712" h="634692" extrusionOk="0">
                <a:moveTo>
                  <a:pt x="0" y="0"/>
                </a:moveTo>
                <a:lnTo>
                  <a:pt x="2350713" y="0"/>
                </a:lnTo>
                <a:lnTo>
                  <a:pt x="2350713" y="634693"/>
                </a:lnTo>
                <a:lnTo>
                  <a:pt x="0" y="634693"/>
                </a:lnTo>
                <a:lnTo>
                  <a:pt x="0" y="0"/>
                </a:lnTo>
                <a:close/>
              </a:path>
            </a:pathLst>
          </a:custGeom>
          <a:blipFill rotWithShape="1">
            <a:blip r:embed="rId7">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51" name="Google Shape;551;p9"/>
          <p:cNvSpPr txBox="1"/>
          <p:nvPr/>
        </p:nvSpPr>
        <p:spPr>
          <a:xfrm>
            <a:off x="781524" y="6948925"/>
            <a:ext cx="6687300" cy="692400"/>
          </a:xfrm>
          <a:prstGeom prst="rect">
            <a:avLst/>
          </a:prstGeom>
          <a:noFill/>
          <a:ln>
            <a:noFill/>
          </a:ln>
        </p:spPr>
        <p:txBody>
          <a:bodyPr spcFirstLastPara="1" wrap="square" lIns="0" tIns="0" rIns="0" bIns="0" anchor="t" anchorCtr="0">
            <a:spAutoFit/>
          </a:bodyPr>
          <a:lstStyle/>
          <a:p>
            <a:pPr marL="0" marR="0" lvl="0" indent="0" algn="l" rtl="0">
              <a:lnSpc>
                <a:spcPct val="140008"/>
              </a:lnSpc>
              <a:spcBef>
                <a:spcPts val="0"/>
              </a:spcBef>
              <a:spcAft>
                <a:spcPts val="0"/>
              </a:spcAft>
              <a:buClr>
                <a:srgbClr val="000000"/>
              </a:buClr>
              <a:buSzPts val="4499"/>
              <a:buFont typeface="Arial"/>
              <a:buNone/>
            </a:pPr>
            <a:r>
              <a:rPr lang="en-US" sz="4499" b="1">
                <a:latin typeface="Poppins"/>
                <a:ea typeface="Poppins"/>
                <a:cs typeface="Poppins"/>
                <a:sym typeface="Poppins"/>
              </a:rPr>
              <a:t>Kontaktieren Sie uns </a:t>
            </a:r>
            <a:endParaRPr sz="1400" b="0" i="0" u="none" strike="noStrike" cap="none">
              <a:solidFill>
                <a:srgbClr val="000000"/>
              </a:solidFill>
              <a:latin typeface="Arial"/>
              <a:ea typeface="Arial"/>
              <a:cs typeface="Arial"/>
              <a:sym typeface="Arial"/>
            </a:endParaRPr>
          </a:p>
        </p:txBody>
      </p:sp>
      <p:grpSp>
        <p:nvGrpSpPr>
          <p:cNvPr id="552" name="Google Shape;552;p9"/>
          <p:cNvGrpSpPr/>
          <p:nvPr/>
        </p:nvGrpSpPr>
        <p:grpSpPr>
          <a:xfrm>
            <a:off x="1258187" y="7874255"/>
            <a:ext cx="6239268" cy="761103"/>
            <a:chOff x="0" y="-57150"/>
            <a:chExt cx="3800029" cy="463550"/>
          </a:xfrm>
        </p:grpSpPr>
        <p:sp>
          <p:nvSpPr>
            <p:cNvPr id="553" name="Google Shape;553;p9"/>
            <p:cNvSpPr/>
            <p:nvPr/>
          </p:nvSpPr>
          <p:spPr>
            <a:xfrm>
              <a:off x="0" y="0"/>
              <a:ext cx="3800029" cy="406400"/>
            </a:xfrm>
            <a:custGeom>
              <a:avLst/>
              <a:gdLst/>
              <a:ahLst/>
              <a:cxnLst/>
              <a:rect l="l" t="t" r="r" b="b"/>
              <a:pathLst>
                <a:path w="3800029" h="406400" extrusionOk="0">
                  <a:moveTo>
                    <a:pt x="3596829" y="0"/>
                  </a:moveTo>
                  <a:cubicBezTo>
                    <a:pt x="3709053" y="0"/>
                    <a:pt x="3800029" y="90976"/>
                    <a:pt x="3800029" y="203200"/>
                  </a:cubicBezTo>
                  <a:cubicBezTo>
                    <a:pt x="3800029" y="315424"/>
                    <a:pt x="3709053" y="406400"/>
                    <a:pt x="3596829" y="406400"/>
                  </a:cubicBezTo>
                  <a:lnTo>
                    <a:pt x="203200" y="406400"/>
                  </a:lnTo>
                  <a:cubicBezTo>
                    <a:pt x="90976" y="406400"/>
                    <a:pt x="0" y="315424"/>
                    <a:pt x="0" y="203200"/>
                  </a:cubicBezTo>
                  <a:cubicBezTo>
                    <a:pt x="0" y="90976"/>
                    <a:pt x="90976" y="0"/>
                    <a:pt x="203200" y="0"/>
                  </a:cubicBezTo>
                  <a:close/>
                </a:path>
              </a:pathLst>
            </a:custGeom>
            <a:solidFill>
              <a:srgbClr val="10146E"/>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54" name="Google Shape;554;p9"/>
            <p:cNvSpPr txBox="1"/>
            <p:nvPr/>
          </p:nvSpPr>
          <p:spPr>
            <a:xfrm>
              <a:off x="0" y="-57150"/>
              <a:ext cx="3800029" cy="463550"/>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555" name="Google Shape;555;p9"/>
          <p:cNvSpPr/>
          <p:nvPr/>
        </p:nvSpPr>
        <p:spPr>
          <a:xfrm>
            <a:off x="781530" y="7802045"/>
            <a:ext cx="953315" cy="953315"/>
          </a:xfrm>
          <a:custGeom>
            <a:avLst/>
            <a:gdLst/>
            <a:ahLst/>
            <a:cxnLst/>
            <a:rect l="l" t="t" r="r" b="b"/>
            <a:pathLst>
              <a:path w="953315" h="953315" extrusionOk="0">
                <a:moveTo>
                  <a:pt x="0" y="0"/>
                </a:moveTo>
                <a:lnTo>
                  <a:pt x="953315" y="0"/>
                </a:lnTo>
                <a:lnTo>
                  <a:pt x="953315" y="953315"/>
                </a:lnTo>
                <a:lnTo>
                  <a:pt x="0" y="953315"/>
                </a:lnTo>
                <a:lnTo>
                  <a:pt x="0" y="0"/>
                </a:lnTo>
                <a:close/>
              </a:path>
            </a:pathLst>
          </a:custGeom>
          <a:blipFill rotWithShape="1">
            <a:blip r:embed="rId8">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56" name="Google Shape;556;p9"/>
          <p:cNvSpPr/>
          <p:nvPr/>
        </p:nvSpPr>
        <p:spPr>
          <a:xfrm>
            <a:off x="962488" y="7996201"/>
            <a:ext cx="591399" cy="591399"/>
          </a:xfrm>
          <a:custGeom>
            <a:avLst/>
            <a:gdLst/>
            <a:ahLst/>
            <a:cxnLst/>
            <a:rect l="l" t="t" r="r" b="b"/>
            <a:pathLst>
              <a:path w="591399" h="591399" extrusionOk="0">
                <a:moveTo>
                  <a:pt x="0" y="0"/>
                </a:moveTo>
                <a:lnTo>
                  <a:pt x="591399" y="0"/>
                </a:lnTo>
                <a:lnTo>
                  <a:pt x="591399" y="591399"/>
                </a:lnTo>
                <a:lnTo>
                  <a:pt x="0" y="591399"/>
                </a:lnTo>
                <a:lnTo>
                  <a:pt x="0" y="0"/>
                </a:lnTo>
                <a:close/>
              </a:path>
            </a:pathLst>
          </a:custGeom>
          <a:blipFill rotWithShape="1">
            <a:blip r:embed="rId9">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57" name="Google Shape;557;p9"/>
          <p:cNvSpPr txBox="1"/>
          <p:nvPr/>
        </p:nvSpPr>
        <p:spPr>
          <a:xfrm>
            <a:off x="1999613" y="7988263"/>
            <a:ext cx="4689300" cy="420600"/>
          </a:xfrm>
          <a:prstGeom prst="rect">
            <a:avLst/>
          </a:prstGeom>
          <a:noFill/>
          <a:ln>
            <a:noFill/>
          </a:ln>
        </p:spPr>
        <p:txBody>
          <a:bodyPr spcFirstLastPara="1" wrap="square" lIns="0" tIns="0" rIns="0" bIns="0" anchor="t" anchorCtr="0">
            <a:spAutoFit/>
          </a:bodyPr>
          <a:lstStyle/>
          <a:p>
            <a:pPr marL="0" marR="0" lvl="0" indent="0" algn="l" rtl="0">
              <a:lnSpc>
                <a:spcPct val="139992"/>
              </a:lnSpc>
              <a:spcBef>
                <a:spcPts val="0"/>
              </a:spcBef>
              <a:spcAft>
                <a:spcPts val="0"/>
              </a:spcAft>
              <a:buClr>
                <a:srgbClr val="000000"/>
              </a:buClr>
              <a:buSzPts val="2733"/>
              <a:buFont typeface="Arial"/>
              <a:buNone/>
            </a:pPr>
            <a:r>
              <a:rPr lang="en-US" sz="2733" b="0" i="0" u="none" strike="noStrike" cap="none">
                <a:solidFill>
                  <a:srgbClr val="FFFFFF"/>
                </a:solidFill>
                <a:latin typeface="Poppins Medium"/>
                <a:ea typeface="Poppins Medium"/>
                <a:cs typeface="Poppins Medium"/>
                <a:sym typeface="Poppins Medium"/>
              </a:rPr>
              <a:t>www.vetcompass.eu</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14"/>
        <p:cNvGrpSpPr/>
        <p:nvPr/>
      </p:nvGrpSpPr>
      <p:grpSpPr>
        <a:xfrm>
          <a:off x="0" y="0"/>
          <a:ext cx="0" cy="0"/>
          <a:chOff x="0" y="0"/>
          <a:chExt cx="0" cy="0"/>
        </a:xfrm>
      </p:grpSpPr>
      <p:sp>
        <p:nvSpPr>
          <p:cNvPr id="115" name="Google Shape;115;p2"/>
          <p:cNvSpPr/>
          <p:nvPr/>
        </p:nvSpPr>
        <p:spPr>
          <a:xfrm rot="4721273" flipH="1">
            <a:off x="-1236225" y="1896865"/>
            <a:ext cx="14314219" cy="4992084"/>
          </a:xfrm>
          <a:custGeom>
            <a:avLst/>
            <a:gdLst/>
            <a:ahLst/>
            <a:cxnLst/>
            <a:rect l="l" t="t" r="r" b="b"/>
            <a:pathLst>
              <a:path w="14314219" h="4992084" extrusionOk="0">
                <a:moveTo>
                  <a:pt x="0" y="4992084"/>
                </a:moveTo>
                <a:lnTo>
                  <a:pt x="14314219" y="4992084"/>
                </a:lnTo>
                <a:lnTo>
                  <a:pt x="14314219" y="0"/>
                </a:lnTo>
                <a:lnTo>
                  <a:pt x="0" y="0"/>
                </a:lnTo>
                <a:lnTo>
                  <a:pt x="0" y="4992084"/>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116" name="Google Shape;116;p2"/>
          <p:cNvGrpSpPr/>
          <p:nvPr/>
        </p:nvGrpSpPr>
        <p:grpSpPr>
          <a:xfrm>
            <a:off x="5940775" y="946396"/>
            <a:ext cx="857867" cy="857867"/>
            <a:chOff x="0" y="0"/>
            <a:chExt cx="812800" cy="812800"/>
          </a:xfrm>
        </p:grpSpPr>
        <p:sp>
          <p:nvSpPr>
            <p:cNvPr id="117" name="Google Shape;117;p2"/>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4E569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8" name="Google Shape;118;p2"/>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119" name="Google Shape;119;p2"/>
          <p:cNvGrpSpPr/>
          <p:nvPr/>
        </p:nvGrpSpPr>
        <p:grpSpPr>
          <a:xfrm>
            <a:off x="6592862" y="2226096"/>
            <a:ext cx="604566" cy="604566"/>
            <a:chOff x="0" y="0"/>
            <a:chExt cx="812800" cy="812800"/>
          </a:xfrm>
        </p:grpSpPr>
        <p:sp>
          <p:nvSpPr>
            <p:cNvPr id="120" name="Google Shape;120;p2"/>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10146E"/>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1" name="Google Shape;121;p2"/>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122" name="Google Shape;122;p2"/>
          <p:cNvGrpSpPr/>
          <p:nvPr/>
        </p:nvGrpSpPr>
        <p:grpSpPr>
          <a:xfrm>
            <a:off x="5825201" y="681913"/>
            <a:ext cx="637633" cy="637633"/>
            <a:chOff x="0" y="0"/>
            <a:chExt cx="812800" cy="812800"/>
          </a:xfrm>
        </p:grpSpPr>
        <p:sp>
          <p:nvSpPr>
            <p:cNvPr id="123" name="Google Shape;123;p2"/>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76200" cap="sq" cmpd="sng">
              <a:solidFill>
                <a:srgbClr val="17B8BB"/>
              </a:solidFill>
              <a:prstDash val="solid"/>
              <a:miter lim="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4" name="Google Shape;124;p2"/>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125" name="Google Shape;125;p2"/>
          <p:cNvSpPr/>
          <p:nvPr/>
        </p:nvSpPr>
        <p:spPr>
          <a:xfrm>
            <a:off x="-1972873" y="5"/>
            <a:ext cx="8713709" cy="10289262"/>
          </a:xfrm>
          <a:custGeom>
            <a:avLst/>
            <a:gdLst/>
            <a:ahLst/>
            <a:cxnLst/>
            <a:rect l="l" t="t" r="r" b="b"/>
            <a:pathLst>
              <a:path w="21041995" h="24846662" extrusionOk="0">
                <a:moveTo>
                  <a:pt x="0" y="0"/>
                </a:moveTo>
                <a:lnTo>
                  <a:pt x="0" y="24846662"/>
                </a:lnTo>
                <a:lnTo>
                  <a:pt x="21008848" y="24846662"/>
                </a:lnTo>
                <a:cubicBezTo>
                  <a:pt x="21008848" y="24846662"/>
                  <a:pt x="21040344" y="24600281"/>
                  <a:pt x="21041995" y="24141557"/>
                </a:cubicBezTo>
                <a:lnTo>
                  <a:pt x="21041995" y="24141557"/>
                </a:lnTo>
                <a:lnTo>
                  <a:pt x="21041995" y="24065103"/>
                </a:lnTo>
                <a:lnTo>
                  <a:pt x="21041995" y="24065103"/>
                </a:lnTo>
                <a:cubicBezTo>
                  <a:pt x="21035772" y="22316314"/>
                  <a:pt x="20592160" y="17791937"/>
                  <a:pt x="16774033" y="12121388"/>
                </a:cubicBezTo>
                <a:cubicBezTo>
                  <a:pt x="11671681" y="4543806"/>
                  <a:pt x="12586843" y="0"/>
                  <a:pt x="12586843" y="0"/>
                </a:cubicBezTo>
                <a:close/>
              </a:path>
            </a:pathLst>
          </a:custGeom>
          <a:blipFill rotWithShape="1">
            <a:blip r:embed="rId4">
              <a:alphaModFix/>
            </a:blip>
            <a:stretch>
              <a:fillRect/>
            </a:stretch>
          </a:blip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6" name="Google Shape;126;p2"/>
          <p:cNvSpPr/>
          <p:nvPr/>
        </p:nvSpPr>
        <p:spPr>
          <a:xfrm rot="2903702">
            <a:off x="-6099048" y="6299337"/>
            <a:ext cx="10909314" cy="3709167"/>
          </a:xfrm>
          <a:custGeom>
            <a:avLst/>
            <a:gdLst/>
            <a:ahLst/>
            <a:cxnLst/>
            <a:rect l="l" t="t" r="r" b="b"/>
            <a:pathLst>
              <a:path w="10909314" h="3709167" extrusionOk="0">
                <a:moveTo>
                  <a:pt x="0" y="0"/>
                </a:moveTo>
                <a:lnTo>
                  <a:pt x="10909314" y="0"/>
                </a:lnTo>
                <a:lnTo>
                  <a:pt x="10909314" y="3709167"/>
                </a:lnTo>
                <a:lnTo>
                  <a:pt x="0" y="3709167"/>
                </a:lnTo>
                <a:lnTo>
                  <a:pt x="0" y="0"/>
                </a:lnTo>
                <a:close/>
              </a:path>
            </a:pathLst>
          </a:custGeom>
          <a:blipFill rotWithShape="1">
            <a:blip r:embed="rId5">
              <a:alphaModFix amt="77000"/>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7" name="Google Shape;127;p2"/>
          <p:cNvSpPr/>
          <p:nvPr/>
        </p:nvSpPr>
        <p:spPr>
          <a:xfrm>
            <a:off x="16053269" y="8642266"/>
            <a:ext cx="1413849" cy="1232069"/>
          </a:xfrm>
          <a:custGeom>
            <a:avLst/>
            <a:gdLst/>
            <a:ahLst/>
            <a:cxnLst/>
            <a:rect l="l" t="t" r="r" b="b"/>
            <a:pathLst>
              <a:path w="1413849" h="1232069" extrusionOk="0">
                <a:moveTo>
                  <a:pt x="0" y="0"/>
                </a:moveTo>
                <a:lnTo>
                  <a:pt x="1413849" y="0"/>
                </a:lnTo>
                <a:lnTo>
                  <a:pt x="1413849" y="1232068"/>
                </a:lnTo>
                <a:lnTo>
                  <a:pt x="0" y="1232068"/>
                </a:lnTo>
                <a:lnTo>
                  <a:pt x="0" y="0"/>
                </a:lnTo>
                <a:close/>
              </a:path>
            </a:pathLst>
          </a:custGeom>
          <a:blipFill rotWithShape="1">
            <a:blip r:embed="rId6">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8" name="Google Shape;128;p2"/>
          <p:cNvSpPr/>
          <p:nvPr/>
        </p:nvSpPr>
        <p:spPr>
          <a:xfrm>
            <a:off x="13516835" y="9087242"/>
            <a:ext cx="2350712" cy="634692"/>
          </a:xfrm>
          <a:custGeom>
            <a:avLst/>
            <a:gdLst/>
            <a:ahLst/>
            <a:cxnLst/>
            <a:rect l="l" t="t" r="r" b="b"/>
            <a:pathLst>
              <a:path w="2350712" h="634692" extrusionOk="0">
                <a:moveTo>
                  <a:pt x="0" y="0"/>
                </a:moveTo>
                <a:lnTo>
                  <a:pt x="2350712" y="0"/>
                </a:lnTo>
                <a:lnTo>
                  <a:pt x="2350712" y="634692"/>
                </a:lnTo>
                <a:lnTo>
                  <a:pt x="0" y="634692"/>
                </a:lnTo>
                <a:lnTo>
                  <a:pt x="0" y="0"/>
                </a:lnTo>
                <a:close/>
              </a:path>
            </a:pathLst>
          </a:custGeom>
          <a:blipFill rotWithShape="1">
            <a:blip r:embed="rId7">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9" name="Google Shape;129;p2"/>
          <p:cNvSpPr txBox="1"/>
          <p:nvPr/>
        </p:nvSpPr>
        <p:spPr>
          <a:xfrm>
            <a:off x="8671625" y="1804281"/>
            <a:ext cx="9220200" cy="7480800"/>
          </a:xfrm>
          <a:prstGeom prst="rect">
            <a:avLst/>
          </a:prstGeom>
          <a:noFill/>
          <a:ln>
            <a:noFill/>
          </a:ln>
        </p:spPr>
        <p:txBody>
          <a:bodyPr spcFirstLastPara="1" wrap="square" lIns="0" tIns="0" rIns="0" bIns="0" anchor="t" anchorCtr="0">
            <a:spAutoFit/>
          </a:bodyPr>
          <a:lstStyle/>
          <a:p>
            <a:pPr marL="0" marR="0" lvl="0" indent="0" algn="l" rtl="0">
              <a:lnSpc>
                <a:spcPct val="130009"/>
              </a:lnSpc>
              <a:spcBef>
                <a:spcPts val="0"/>
              </a:spcBef>
              <a:spcAft>
                <a:spcPts val="0"/>
              </a:spcAft>
              <a:buClr>
                <a:srgbClr val="000000"/>
              </a:buClr>
              <a:buSzPts val="2400"/>
              <a:buFont typeface="Arial"/>
              <a:buNone/>
            </a:pPr>
            <a:r>
              <a:rPr lang="en-US" sz="2400">
                <a:latin typeface="Poppins"/>
                <a:ea typeface="Poppins"/>
                <a:cs typeface="Poppins"/>
                <a:sym typeface="Poppins"/>
              </a:rPr>
              <a:t>Inklusiver und lernerzentrierter Unterricht bezeichnet die Fähigkeit, berufliches Lernen so zu gestalten und zu vermitteln, dass es auf unterschiedliche Lernbedürfnisse eingeht und zugleich mit den beruflichen Standards im Einklang bleibt.</a:t>
            </a:r>
            <a:endParaRPr sz="2400">
              <a:latin typeface="Poppins"/>
              <a:ea typeface="Poppins"/>
              <a:cs typeface="Poppins"/>
              <a:sym typeface="Poppins"/>
            </a:endParaRPr>
          </a:p>
          <a:p>
            <a:pPr marL="0" lvl="0" indent="0" algn="l" rtl="0">
              <a:lnSpc>
                <a:spcPct val="115000"/>
              </a:lnSpc>
              <a:spcBef>
                <a:spcPts val="1200"/>
              </a:spcBef>
              <a:spcAft>
                <a:spcPts val="0"/>
              </a:spcAft>
              <a:buClr>
                <a:schemeClr val="dk1"/>
              </a:buClr>
              <a:buSzPts val="1100"/>
              <a:buFont typeface="Arial"/>
              <a:buNone/>
            </a:pPr>
            <a:r>
              <a:rPr lang="en-US" sz="2400">
                <a:latin typeface="Poppins"/>
                <a:ea typeface="Poppins"/>
                <a:cs typeface="Poppins"/>
                <a:sym typeface="Poppins"/>
              </a:rPr>
              <a:t>Trotz des Potenzials der beruflichen Bildung, traditionell ausgeschlossene Gruppen zu stärken, stoßen viele Lernende weiterhin auf systemische Barrieren. Inklusion ist eine kontinuierliche berufliche Praxis, kein fester Endpunkt.</a:t>
            </a:r>
            <a:endParaRPr sz="2400">
              <a:latin typeface="Poppins"/>
              <a:ea typeface="Poppins"/>
              <a:cs typeface="Poppins"/>
              <a:sym typeface="Poppins"/>
            </a:endParaRPr>
          </a:p>
          <a:p>
            <a:pPr marL="0" lvl="0" indent="0" algn="l" rtl="0">
              <a:lnSpc>
                <a:spcPct val="115000"/>
              </a:lnSpc>
              <a:spcBef>
                <a:spcPts val="1200"/>
              </a:spcBef>
              <a:spcAft>
                <a:spcPts val="0"/>
              </a:spcAft>
              <a:buClr>
                <a:schemeClr val="dk1"/>
              </a:buClr>
              <a:buSzPts val="1100"/>
              <a:buFont typeface="Arial"/>
              <a:buNone/>
            </a:pPr>
            <a:r>
              <a:rPr lang="en-US" sz="2400">
                <a:latin typeface="Poppins"/>
                <a:ea typeface="Poppins"/>
                <a:cs typeface="Poppins"/>
                <a:sym typeface="Poppins"/>
              </a:rPr>
              <a:t>Am Ende dieses Moduls werden Sie in der Lage sein, die Barrieren zu erkennen, die Lernende ausschließen, praktische Strategien zur Differenzierung und zum inklusiven Unterricht anzuwenden und Ihre Unterrichtspraxis mit den übergreifenden Kompetenzen zu verknüpfen, die Ihre Lernenden für ihren Erfolg benötigen.</a:t>
            </a:r>
            <a:endParaRPr sz="2400">
              <a:latin typeface="Poppins"/>
              <a:ea typeface="Poppins"/>
              <a:cs typeface="Poppins"/>
              <a:sym typeface="Poppins"/>
            </a:endParaRPr>
          </a:p>
          <a:p>
            <a:pPr marL="0" marR="0" lvl="0" indent="0" algn="l" rtl="0">
              <a:lnSpc>
                <a:spcPct val="130009"/>
              </a:lnSpc>
              <a:spcBef>
                <a:spcPts val="1200"/>
              </a:spcBef>
              <a:spcAft>
                <a:spcPts val="0"/>
              </a:spcAft>
              <a:buClr>
                <a:srgbClr val="000000"/>
              </a:buClr>
              <a:buSzPts val="2400"/>
              <a:buFont typeface="Arial"/>
              <a:buNone/>
            </a:pPr>
            <a:endParaRPr sz="2400">
              <a:latin typeface="Poppins"/>
              <a:ea typeface="Poppins"/>
              <a:cs typeface="Poppins"/>
              <a:sym typeface="Poppins"/>
            </a:endParaRPr>
          </a:p>
        </p:txBody>
      </p:sp>
      <p:sp>
        <p:nvSpPr>
          <p:cNvPr id="130" name="Google Shape;130;p2"/>
          <p:cNvSpPr txBox="1"/>
          <p:nvPr/>
        </p:nvSpPr>
        <p:spPr>
          <a:xfrm>
            <a:off x="10473129" y="1096724"/>
            <a:ext cx="4626600" cy="431100"/>
          </a:xfrm>
          <a:prstGeom prst="rect">
            <a:avLst/>
          </a:prstGeom>
          <a:noFill/>
          <a:ln>
            <a:noFill/>
          </a:ln>
        </p:spPr>
        <p:txBody>
          <a:bodyPr spcFirstLastPara="1" wrap="square" lIns="0" tIns="0" rIns="0" bIns="0" anchor="t" anchorCtr="0">
            <a:spAutoFit/>
          </a:bodyPr>
          <a:lstStyle/>
          <a:p>
            <a:pPr marL="0" marR="0" lvl="0" indent="0" algn="r" rtl="0">
              <a:lnSpc>
                <a:spcPct val="113002"/>
              </a:lnSpc>
              <a:spcBef>
                <a:spcPts val="0"/>
              </a:spcBef>
              <a:spcAft>
                <a:spcPts val="0"/>
              </a:spcAft>
              <a:buClr>
                <a:srgbClr val="000000"/>
              </a:buClr>
              <a:buSzPts val="2800"/>
              <a:buFont typeface="Arial"/>
              <a:buNone/>
            </a:pPr>
            <a:r>
              <a:rPr lang="en-US" sz="2800" b="1">
                <a:latin typeface="Poppins"/>
                <a:ea typeface="Poppins"/>
                <a:cs typeface="Poppins"/>
                <a:sym typeface="Poppins"/>
              </a:rPr>
              <a:t>Einführung und Lernziele </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34"/>
        <p:cNvGrpSpPr/>
        <p:nvPr/>
      </p:nvGrpSpPr>
      <p:grpSpPr>
        <a:xfrm>
          <a:off x="0" y="0"/>
          <a:ext cx="0" cy="0"/>
          <a:chOff x="0" y="0"/>
          <a:chExt cx="0" cy="0"/>
        </a:xfrm>
      </p:grpSpPr>
      <p:pic>
        <p:nvPicPr>
          <p:cNvPr id="135" name="Google Shape;135;p23"/>
          <p:cNvPicPr preferRelativeResize="0"/>
          <p:nvPr/>
        </p:nvPicPr>
        <p:blipFill rotWithShape="1">
          <a:blip r:embed="rId3">
            <a:alphaModFix/>
          </a:blip>
          <a:srcRect b="-439"/>
          <a:stretch/>
        </p:blipFill>
        <p:spPr>
          <a:xfrm>
            <a:off x="0" y="0"/>
            <a:ext cx="7315200" cy="10287000"/>
          </a:xfrm>
          <a:prstGeom prst="rect">
            <a:avLst/>
          </a:prstGeom>
          <a:noFill/>
          <a:ln>
            <a:noFill/>
          </a:ln>
        </p:spPr>
      </p:pic>
      <p:sp>
        <p:nvSpPr>
          <p:cNvPr id="136" name="Google Shape;136;p23"/>
          <p:cNvSpPr/>
          <p:nvPr/>
        </p:nvSpPr>
        <p:spPr>
          <a:xfrm rot="4721273" flipH="1">
            <a:off x="-1236225" y="1896865"/>
            <a:ext cx="14314219" cy="4992084"/>
          </a:xfrm>
          <a:custGeom>
            <a:avLst/>
            <a:gdLst/>
            <a:ahLst/>
            <a:cxnLst/>
            <a:rect l="l" t="t" r="r" b="b"/>
            <a:pathLst>
              <a:path w="14314219" h="4992084" extrusionOk="0">
                <a:moveTo>
                  <a:pt x="0" y="4992084"/>
                </a:moveTo>
                <a:lnTo>
                  <a:pt x="14314219" y="4992084"/>
                </a:lnTo>
                <a:lnTo>
                  <a:pt x="14314219" y="0"/>
                </a:lnTo>
                <a:lnTo>
                  <a:pt x="0" y="0"/>
                </a:lnTo>
                <a:lnTo>
                  <a:pt x="0" y="4992084"/>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137" name="Google Shape;137;p23"/>
          <p:cNvGrpSpPr/>
          <p:nvPr/>
        </p:nvGrpSpPr>
        <p:grpSpPr>
          <a:xfrm>
            <a:off x="5940775" y="946396"/>
            <a:ext cx="857867" cy="857867"/>
            <a:chOff x="0" y="0"/>
            <a:chExt cx="812800" cy="812800"/>
          </a:xfrm>
        </p:grpSpPr>
        <p:sp>
          <p:nvSpPr>
            <p:cNvPr id="138" name="Google Shape;138;p23"/>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4E569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9" name="Google Shape;139;p23"/>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140" name="Google Shape;140;p23"/>
          <p:cNvGrpSpPr/>
          <p:nvPr/>
        </p:nvGrpSpPr>
        <p:grpSpPr>
          <a:xfrm>
            <a:off x="6592862" y="2226096"/>
            <a:ext cx="604566" cy="604566"/>
            <a:chOff x="0" y="0"/>
            <a:chExt cx="812800" cy="812800"/>
          </a:xfrm>
        </p:grpSpPr>
        <p:sp>
          <p:nvSpPr>
            <p:cNvPr id="141" name="Google Shape;141;p23"/>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10146E"/>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2" name="Google Shape;142;p23"/>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143" name="Google Shape;143;p23"/>
          <p:cNvGrpSpPr/>
          <p:nvPr/>
        </p:nvGrpSpPr>
        <p:grpSpPr>
          <a:xfrm>
            <a:off x="5825201" y="681913"/>
            <a:ext cx="637633" cy="637633"/>
            <a:chOff x="0" y="0"/>
            <a:chExt cx="812800" cy="812800"/>
          </a:xfrm>
        </p:grpSpPr>
        <p:sp>
          <p:nvSpPr>
            <p:cNvPr id="144" name="Google Shape;144;p23"/>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76200" cap="sq" cmpd="sng">
              <a:solidFill>
                <a:srgbClr val="17B8BB"/>
              </a:solidFill>
              <a:prstDash val="solid"/>
              <a:miter lim="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5" name="Google Shape;145;p23"/>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146" name="Google Shape;146;p23"/>
          <p:cNvSpPr/>
          <p:nvPr/>
        </p:nvSpPr>
        <p:spPr>
          <a:xfrm rot="2903702">
            <a:off x="-6099048" y="6299337"/>
            <a:ext cx="10909314" cy="3709167"/>
          </a:xfrm>
          <a:custGeom>
            <a:avLst/>
            <a:gdLst/>
            <a:ahLst/>
            <a:cxnLst/>
            <a:rect l="l" t="t" r="r" b="b"/>
            <a:pathLst>
              <a:path w="10909314" h="3709167" extrusionOk="0">
                <a:moveTo>
                  <a:pt x="0" y="0"/>
                </a:moveTo>
                <a:lnTo>
                  <a:pt x="10909314" y="0"/>
                </a:lnTo>
                <a:lnTo>
                  <a:pt x="10909314" y="3709167"/>
                </a:lnTo>
                <a:lnTo>
                  <a:pt x="0" y="3709167"/>
                </a:lnTo>
                <a:lnTo>
                  <a:pt x="0" y="0"/>
                </a:lnTo>
                <a:close/>
              </a:path>
            </a:pathLst>
          </a:custGeom>
          <a:blipFill rotWithShape="1">
            <a:blip r:embed="rId5">
              <a:alphaModFix amt="77000"/>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7" name="Google Shape;147;p23"/>
          <p:cNvSpPr/>
          <p:nvPr/>
        </p:nvSpPr>
        <p:spPr>
          <a:xfrm>
            <a:off x="16053269" y="8642266"/>
            <a:ext cx="1413849" cy="1232069"/>
          </a:xfrm>
          <a:custGeom>
            <a:avLst/>
            <a:gdLst/>
            <a:ahLst/>
            <a:cxnLst/>
            <a:rect l="l" t="t" r="r" b="b"/>
            <a:pathLst>
              <a:path w="1413849" h="1232069" extrusionOk="0">
                <a:moveTo>
                  <a:pt x="0" y="0"/>
                </a:moveTo>
                <a:lnTo>
                  <a:pt x="1413849" y="0"/>
                </a:lnTo>
                <a:lnTo>
                  <a:pt x="1413849" y="1232068"/>
                </a:lnTo>
                <a:lnTo>
                  <a:pt x="0" y="1232068"/>
                </a:lnTo>
                <a:lnTo>
                  <a:pt x="0" y="0"/>
                </a:lnTo>
                <a:close/>
              </a:path>
            </a:pathLst>
          </a:custGeom>
          <a:blipFill rotWithShape="1">
            <a:blip r:embed="rId6">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8" name="Google Shape;148;p23"/>
          <p:cNvSpPr/>
          <p:nvPr/>
        </p:nvSpPr>
        <p:spPr>
          <a:xfrm>
            <a:off x="13516835" y="9087242"/>
            <a:ext cx="2350712" cy="634692"/>
          </a:xfrm>
          <a:custGeom>
            <a:avLst/>
            <a:gdLst/>
            <a:ahLst/>
            <a:cxnLst/>
            <a:rect l="l" t="t" r="r" b="b"/>
            <a:pathLst>
              <a:path w="2350712" h="634692" extrusionOk="0">
                <a:moveTo>
                  <a:pt x="0" y="0"/>
                </a:moveTo>
                <a:lnTo>
                  <a:pt x="2350712" y="0"/>
                </a:lnTo>
                <a:lnTo>
                  <a:pt x="2350712" y="634692"/>
                </a:lnTo>
                <a:lnTo>
                  <a:pt x="0" y="634692"/>
                </a:lnTo>
                <a:lnTo>
                  <a:pt x="0" y="0"/>
                </a:lnTo>
                <a:close/>
              </a:path>
            </a:pathLst>
          </a:custGeom>
          <a:blipFill rotWithShape="1">
            <a:blip r:embed="rId7">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9" name="Google Shape;149;p23"/>
          <p:cNvSpPr txBox="1"/>
          <p:nvPr/>
        </p:nvSpPr>
        <p:spPr>
          <a:xfrm>
            <a:off x="8768076" y="2502781"/>
            <a:ext cx="8491200" cy="5504400"/>
          </a:xfrm>
          <a:prstGeom prst="rect">
            <a:avLst/>
          </a:prstGeom>
          <a:noFill/>
          <a:ln>
            <a:noFill/>
          </a:ln>
        </p:spPr>
        <p:txBody>
          <a:bodyPr spcFirstLastPara="1" wrap="square" lIns="0" tIns="0" rIns="0" bIns="0" anchor="t" anchorCtr="0">
            <a:spAutoFit/>
          </a:bodyPr>
          <a:lstStyle/>
          <a:p>
            <a:pPr marL="0" lvl="0" indent="0" algn="l" rtl="0">
              <a:lnSpc>
                <a:spcPct val="115000"/>
              </a:lnSpc>
              <a:spcBef>
                <a:spcPts val="1200"/>
              </a:spcBef>
              <a:spcAft>
                <a:spcPts val="0"/>
              </a:spcAft>
              <a:buClr>
                <a:schemeClr val="dk1"/>
              </a:buClr>
              <a:buSzPts val="1100"/>
              <a:buFont typeface="Arial"/>
              <a:buNone/>
            </a:pPr>
            <a:r>
              <a:rPr lang="en-US" sz="2400">
                <a:latin typeface="Poppins"/>
                <a:ea typeface="Poppins"/>
                <a:cs typeface="Poppins"/>
                <a:sym typeface="Poppins"/>
              </a:rPr>
              <a:t>Inklusion bedeutet, die Bedingungen zu schaffen, unter denen jede und jeder Lernende teilhaben, Fortschritte machen und erfolgreich sein kann, unabhängig von Herkunft, Fähigkeiten oder Ausgangslage.</a:t>
            </a:r>
            <a:endParaRPr sz="2400">
              <a:latin typeface="Poppins"/>
              <a:ea typeface="Poppins"/>
              <a:cs typeface="Poppins"/>
              <a:sym typeface="Poppins"/>
            </a:endParaRPr>
          </a:p>
          <a:p>
            <a:pPr marL="0" lvl="0" indent="0" algn="l" rtl="0">
              <a:lnSpc>
                <a:spcPct val="115000"/>
              </a:lnSpc>
              <a:spcBef>
                <a:spcPts val="1200"/>
              </a:spcBef>
              <a:spcAft>
                <a:spcPts val="0"/>
              </a:spcAft>
              <a:buClr>
                <a:schemeClr val="dk1"/>
              </a:buClr>
              <a:buSzPts val="1100"/>
              <a:buFont typeface="Arial"/>
              <a:buNone/>
            </a:pPr>
            <a:r>
              <a:rPr lang="en-US" sz="2400">
                <a:latin typeface="Poppins"/>
                <a:ea typeface="Poppins"/>
                <a:cs typeface="Poppins"/>
                <a:sym typeface="Poppins"/>
              </a:rPr>
              <a:t>Ausgrenzung in der beruflichen Bildung geschieht selten auf einen Schlag. Sie entsteht durch kleine, sich anhäufende Barrieren, die sich mit der Zeit verstärken.</a:t>
            </a:r>
            <a:endParaRPr sz="2400">
              <a:latin typeface="Poppins"/>
              <a:ea typeface="Poppins"/>
              <a:cs typeface="Poppins"/>
              <a:sym typeface="Poppins"/>
            </a:endParaRPr>
          </a:p>
          <a:p>
            <a:pPr marL="0" lvl="0" indent="0" algn="l" rtl="0">
              <a:lnSpc>
                <a:spcPct val="115000"/>
              </a:lnSpc>
              <a:spcBef>
                <a:spcPts val="1200"/>
              </a:spcBef>
              <a:spcAft>
                <a:spcPts val="0"/>
              </a:spcAft>
              <a:buClr>
                <a:schemeClr val="dk1"/>
              </a:buClr>
              <a:buSzPts val="1100"/>
              <a:buFont typeface="Arial"/>
              <a:buNone/>
            </a:pPr>
            <a:r>
              <a:rPr lang="en-US" sz="2400">
                <a:latin typeface="Poppins"/>
                <a:ea typeface="Poppins"/>
                <a:cs typeface="Poppins"/>
                <a:sym typeface="Poppins"/>
              </a:rPr>
              <a:t>Diese Barrieren zu erkennen, ist der erste Schritt. Sie zu überwinden, erfordert einen gezielten Wandel auf der Ebene der Unterrichtspraxis, nicht nur auf der Ebene der Politik.</a:t>
            </a:r>
            <a:endParaRPr sz="2400">
              <a:latin typeface="Poppins"/>
              <a:ea typeface="Poppins"/>
              <a:cs typeface="Poppins"/>
              <a:sym typeface="Poppins"/>
            </a:endParaRPr>
          </a:p>
          <a:p>
            <a:pPr marL="0" marR="0" lvl="0" indent="0" algn="l" rtl="0">
              <a:lnSpc>
                <a:spcPct val="130009"/>
              </a:lnSpc>
              <a:spcBef>
                <a:spcPts val="1200"/>
              </a:spcBef>
              <a:spcAft>
                <a:spcPts val="0"/>
              </a:spcAft>
              <a:buClr>
                <a:srgbClr val="000000"/>
              </a:buClr>
              <a:buSzPts val="2400"/>
              <a:buFont typeface="Arial"/>
              <a:buNone/>
            </a:pPr>
            <a:endParaRPr sz="2400">
              <a:latin typeface="Poppins"/>
              <a:ea typeface="Poppins"/>
              <a:cs typeface="Poppins"/>
              <a:sym typeface="Poppins"/>
            </a:endParaRPr>
          </a:p>
        </p:txBody>
      </p:sp>
      <p:sp>
        <p:nvSpPr>
          <p:cNvPr id="150" name="Google Shape;150;p23"/>
          <p:cNvSpPr txBox="1"/>
          <p:nvPr/>
        </p:nvSpPr>
        <p:spPr>
          <a:xfrm>
            <a:off x="8768076" y="1076082"/>
            <a:ext cx="8954700" cy="918000"/>
          </a:xfrm>
          <a:prstGeom prst="rect">
            <a:avLst/>
          </a:prstGeom>
          <a:noFill/>
          <a:ln>
            <a:noFill/>
          </a:ln>
        </p:spPr>
        <p:txBody>
          <a:bodyPr spcFirstLastPara="1" wrap="square" lIns="0" tIns="0" rIns="0" bIns="0" anchor="t" anchorCtr="0">
            <a:spAutoFit/>
          </a:bodyPr>
          <a:lstStyle/>
          <a:p>
            <a:pPr marL="0" marR="0" lvl="0" indent="0" algn="l" rtl="0">
              <a:lnSpc>
                <a:spcPct val="113002"/>
              </a:lnSpc>
              <a:spcBef>
                <a:spcPts val="0"/>
              </a:spcBef>
              <a:spcAft>
                <a:spcPts val="0"/>
              </a:spcAft>
              <a:buClr>
                <a:srgbClr val="000000"/>
              </a:buClr>
              <a:buSzPts val="2800"/>
              <a:buFont typeface="Arial"/>
              <a:buNone/>
            </a:pPr>
            <a:r>
              <a:rPr lang="en-US" sz="2800" b="1">
                <a:latin typeface="Poppins"/>
                <a:ea typeface="Poppins"/>
                <a:cs typeface="Poppins"/>
                <a:sym typeface="Poppins"/>
              </a:rPr>
              <a:t>Abschnitt 1: Inklusion in der beruflichen Bildung verstehen </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54"/>
        <p:cNvGrpSpPr/>
        <p:nvPr/>
      </p:nvGrpSpPr>
      <p:grpSpPr>
        <a:xfrm>
          <a:off x="0" y="0"/>
          <a:ext cx="0" cy="0"/>
          <a:chOff x="0" y="0"/>
          <a:chExt cx="0" cy="0"/>
        </a:xfrm>
      </p:grpSpPr>
      <p:sp>
        <p:nvSpPr>
          <p:cNvPr id="155" name="Google Shape;155;p24"/>
          <p:cNvSpPr/>
          <p:nvPr/>
        </p:nvSpPr>
        <p:spPr>
          <a:xfrm rot="-10602057">
            <a:off x="12387093" y="-1133853"/>
            <a:ext cx="6240735" cy="2176456"/>
          </a:xfrm>
          <a:custGeom>
            <a:avLst/>
            <a:gdLst/>
            <a:ahLst/>
            <a:cxnLst/>
            <a:rect l="l" t="t" r="r" b="b"/>
            <a:pathLst>
              <a:path w="6240735" h="2176456" extrusionOk="0">
                <a:moveTo>
                  <a:pt x="0" y="0"/>
                </a:moveTo>
                <a:lnTo>
                  <a:pt x="6240735" y="0"/>
                </a:lnTo>
                <a:lnTo>
                  <a:pt x="6240735" y="2176457"/>
                </a:lnTo>
                <a:lnTo>
                  <a:pt x="0" y="2176457"/>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6" name="Google Shape;156;p24"/>
          <p:cNvSpPr/>
          <p:nvPr/>
        </p:nvSpPr>
        <p:spPr>
          <a:xfrm rot="10598374" flipH="1">
            <a:off x="-440482" y="-1192452"/>
            <a:ext cx="6576787" cy="2293655"/>
          </a:xfrm>
          <a:custGeom>
            <a:avLst/>
            <a:gdLst/>
            <a:ahLst/>
            <a:cxnLst/>
            <a:rect l="l" t="t" r="r" b="b"/>
            <a:pathLst>
              <a:path w="6576787" h="2293655" extrusionOk="0">
                <a:moveTo>
                  <a:pt x="0" y="2293655"/>
                </a:moveTo>
                <a:lnTo>
                  <a:pt x="6576787" y="2293655"/>
                </a:lnTo>
                <a:lnTo>
                  <a:pt x="6576787" y="0"/>
                </a:lnTo>
                <a:lnTo>
                  <a:pt x="0" y="0"/>
                </a:lnTo>
                <a:lnTo>
                  <a:pt x="0" y="2293655"/>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7" name="Google Shape;157;p24"/>
          <p:cNvSpPr/>
          <p:nvPr/>
        </p:nvSpPr>
        <p:spPr>
          <a:xfrm>
            <a:off x="9918829" y="2345055"/>
            <a:ext cx="7340471" cy="6282219"/>
          </a:xfrm>
          <a:custGeom>
            <a:avLst/>
            <a:gdLst/>
            <a:ahLst/>
            <a:cxnLst/>
            <a:rect l="l" t="t" r="r" b="b"/>
            <a:pathLst>
              <a:path w="7340471" h="6282219" extrusionOk="0">
                <a:moveTo>
                  <a:pt x="0" y="0"/>
                </a:moveTo>
                <a:lnTo>
                  <a:pt x="7340471" y="0"/>
                </a:lnTo>
                <a:lnTo>
                  <a:pt x="7340471" y="6282219"/>
                </a:lnTo>
                <a:lnTo>
                  <a:pt x="0" y="6282219"/>
                </a:lnTo>
                <a:lnTo>
                  <a:pt x="0" y="0"/>
                </a:lnTo>
                <a:close/>
              </a:path>
            </a:pathLst>
          </a:custGeom>
          <a:blipFill rotWithShape="1">
            <a:blip r:embed="rId5">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158" name="Google Shape;158;p24"/>
          <p:cNvGrpSpPr/>
          <p:nvPr/>
        </p:nvGrpSpPr>
        <p:grpSpPr>
          <a:xfrm>
            <a:off x="-1342907" y="9913239"/>
            <a:ext cx="20973813" cy="837562"/>
            <a:chOff x="0" y="-57150"/>
            <a:chExt cx="11607985" cy="463550"/>
          </a:xfrm>
        </p:grpSpPr>
        <p:sp>
          <p:nvSpPr>
            <p:cNvPr id="159" name="Google Shape;159;p24"/>
            <p:cNvSpPr/>
            <p:nvPr/>
          </p:nvSpPr>
          <p:spPr>
            <a:xfrm>
              <a:off x="0" y="0"/>
              <a:ext cx="11607985" cy="406400"/>
            </a:xfrm>
            <a:custGeom>
              <a:avLst/>
              <a:gdLst/>
              <a:ahLst/>
              <a:cxnLst/>
              <a:rect l="l" t="t" r="r" b="b"/>
              <a:pathLst>
                <a:path w="11607985" h="406400" extrusionOk="0">
                  <a:moveTo>
                    <a:pt x="11404785" y="0"/>
                  </a:moveTo>
                  <a:cubicBezTo>
                    <a:pt x="11517009" y="0"/>
                    <a:pt x="11607985" y="90976"/>
                    <a:pt x="11607985" y="203200"/>
                  </a:cubicBezTo>
                  <a:cubicBezTo>
                    <a:pt x="11607985" y="315424"/>
                    <a:pt x="11517009" y="406400"/>
                    <a:pt x="11404785" y="406400"/>
                  </a:cubicBezTo>
                  <a:lnTo>
                    <a:pt x="203200" y="406400"/>
                  </a:lnTo>
                  <a:cubicBezTo>
                    <a:pt x="90976" y="406400"/>
                    <a:pt x="0" y="315424"/>
                    <a:pt x="0" y="203200"/>
                  </a:cubicBezTo>
                  <a:cubicBezTo>
                    <a:pt x="0" y="90976"/>
                    <a:pt x="90976" y="0"/>
                    <a:pt x="203200" y="0"/>
                  </a:cubicBezTo>
                  <a:close/>
                </a:path>
              </a:pathLst>
            </a:custGeom>
            <a:solidFill>
              <a:srgbClr val="4E569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0" name="Google Shape;160;p24"/>
            <p:cNvSpPr txBox="1"/>
            <p:nvPr/>
          </p:nvSpPr>
          <p:spPr>
            <a:xfrm>
              <a:off x="0" y="-57150"/>
              <a:ext cx="11607985" cy="463550"/>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Clr>
                  <a:srgbClr val="000000"/>
                </a:buClr>
                <a:buSzPts val="1600"/>
                <a:buFont typeface="Arial"/>
                <a:buNone/>
              </a:pPr>
              <a:endParaRPr sz="1600" b="0" i="0" u="none" strike="noStrike" cap="none">
                <a:solidFill>
                  <a:schemeClr val="dk1"/>
                </a:solidFill>
                <a:latin typeface="Calibri"/>
                <a:ea typeface="Calibri"/>
                <a:cs typeface="Calibri"/>
                <a:sym typeface="Calibri"/>
              </a:endParaRPr>
            </a:p>
          </p:txBody>
        </p:sp>
      </p:grpSp>
      <p:grpSp>
        <p:nvGrpSpPr>
          <p:cNvPr id="161" name="Google Shape;161;p24"/>
          <p:cNvGrpSpPr/>
          <p:nvPr/>
        </p:nvGrpSpPr>
        <p:grpSpPr>
          <a:xfrm>
            <a:off x="2488624" y="9913239"/>
            <a:ext cx="13310752" cy="837562"/>
            <a:chOff x="0" y="-57150"/>
            <a:chExt cx="7366854" cy="463550"/>
          </a:xfrm>
        </p:grpSpPr>
        <p:sp>
          <p:nvSpPr>
            <p:cNvPr id="162" name="Google Shape;162;p24"/>
            <p:cNvSpPr/>
            <p:nvPr/>
          </p:nvSpPr>
          <p:spPr>
            <a:xfrm>
              <a:off x="0" y="0"/>
              <a:ext cx="7366853" cy="406400"/>
            </a:xfrm>
            <a:custGeom>
              <a:avLst/>
              <a:gdLst/>
              <a:ahLst/>
              <a:cxnLst/>
              <a:rect l="l" t="t" r="r" b="b"/>
              <a:pathLst>
                <a:path w="7366853" h="406400" extrusionOk="0">
                  <a:moveTo>
                    <a:pt x="7163653" y="0"/>
                  </a:moveTo>
                  <a:cubicBezTo>
                    <a:pt x="7275878" y="0"/>
                    <a:pt x="7366853" y="90976"/>
                    <a:pt x="7366853" y="203200"/>
                  </a:cubicBezTo>
                  <a:cubicBezTo>
                    <a:pt x="7366853" y="315424"/>
                    <a:pt x="7275878" y="406400"/>
                    <a:pt x="7163653" y="406400"/>
                  </a:cubicBezTo>
                  <a:lnTo>
                    <a:pt x="203200" y="406400"/>
                  </a:lnTo>
                  <a:cubicBezTo>
                    <a:pt x="90976" y="406400"/>
                    <a:pt x="0" y="315424"/>
                    <a:pt x="0" y="203200"/>
                  </a:cubicBezTo>
                  <a:cubicBezTo>
                    <a:pt x="0" y="90976"/>
                    <a:pt x="90976" y="0"/>
                    <a:pt x="203200" y="0"/>
                  </a:cubicBezTo>
                  <a:close/>
                </a:path>
              </a:pathLst>
            </a:custGeom>
            <a:solidFill>
              <a:srgbClr val="10146E"/>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3" name="Google Shape;163;p24"/>
            <p:cNvSpPr txBox="1"/>
            <p:nvPr/>
          </p:nvSpPr>
          <p:spPr>
            <a:xfrm>
              <a:off x="0" y="-57150"/>
              <a:ext cx="7366854" cy="463550"/>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Clr>
                  <a:srgbClr val="000000"/>
                </a:buClr>
                <a:buSzPts val="1600"/>
                <a:buFont typeface="Arial"/>
                <a:buNone/>
              </a:pPr>
              <a:endParaRPr sz="1600" b="0" i="0" u="none" strike="noStrike" cap="none">
                <a:solidFill>
                  <a:schemeClr val="dk1"/>
                </a:solidFill>
                <a:latin typeface="Calibri"/>
                <a:ea typeface="Calibri"/>
                <a:cs typeface="Calibri"/>
                <a:sym typeface="Calibri"/>
              </a:endParaRPr>
            </a:p>
          </p:txBody>
        </p:sp>
      </p:grpSp>
      <p:grpSp>
        <p:nvGrpSpPr>
          <p:cNvPr id="164" name="Google Shape;164;p24"/>
          <p:cNvGrpSpPr/>
          <p:nvPr/>
        </p:nvGrpSpPr>
        <p:grpSpPr>
          <a:xfrm>
            <a:off x="4131384" y="9913239"/>
            <a:ext cx="10025232" cy="837562"/>
            <a:chOff x="0" y="-57150"/>
            <a:chExt cx="5548478" cy="463550"/>
          </a:xfrm>
        </p:grpSpPr>
        <p:sp>
          <p:nvSpPr>
            <p:cNvPr id="165" name="Google Shape;165;p24"/>
            <p:cNvSpPr/>
            <p:nvPr/>
          </p:nvSpPr>
          <p:spPr>
            <a:xfrm>
              <a:off x="0" y="0"/>
              <a:ext cx="5548478" cy="406400"/>
            </a:xfrm>
            <a:custGeom>
              <a:avLst/>
              <a:gdLst/>
              <a:ahLst/>
              <a:cxnLst/>
              <a:rect l="l" t="t" r="r" b="b"/>
              <a:pathLst>
                <a:path w="5548478" h="406400" extrusionOk="0">
                  <a:moveTo>
                    <a:pt x="5345278" y="0"/>
                  </a:moveTo>
                  <a:cubicBezTo>
                    <a:pt x="5457503" y="0"/>
                    <a:pt x="5548478" y="90976"/>
                    <a:pt x="5548478" y="203200"/>
                  </a:cubicBezTo>
                  <a:cubicBezTo>
                    <a:pt x="5548478" y="315424"/>
                    <a:pt x="5457503" y="406400"/>
                    <a:pt x="5345278" y="406400"/>
                  </a:cubicBezTo>
                  <a:lnTo>
                    <a:pt x="203200" y="406400"/>
                  </a:lnTo>
                  <a:cubicBezTo>
                    <a:pt x="90976" y="406400"/>
                    <a:pt x="0" y="315424"/>
                    <a:pt x="0" y="203200"/>
                  </a:cubicBezTo>
                  <a:cubicBezTo>
                    <a:pt x="0" y="90976"/>
                    <a:pt x="90976" y="0"/>
                    <a:pt x="203200" y="0"/>
                  </a:cubicBezTo>
                  <a:close/>
                </a:path>
              </a:pathLst>
            </a:custGeom>
            <a:solidFill>
              <a:srgbClr val="17B8BB"/>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6" name="Google Shape;166;p24"/>
            <p:cNvSpPr txBox="1"/>
            <p:nvPr/>
          </p:nvSpPr>
          <p:spPr>
            <a:xfrm>
              <a:off x="0" y="-57150"/>
              <a:ext cx="5548478" cy="463550"/>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Clr>
                  <a:srgbClr val="000000"/>
                </a:buClr>
                <a:buSzPts val="1600"/>
                <a:buFont typeface="Arial"/>
                <a:buNone/>
              </a:pPr>
              <a:endParaRPr sz="1600" b="0" i="0" u="none" strike="noStrike" cap="none">
                <a:solidFill>
                  <a:schemeClr val="dk1"/>
                </a:solidFill>
                <a:latin typeface="Calibri"/>
                <a:ea typeface="Calibri"/>
                <a:cs typeface="Calibri"/>
                <a:sym typeface="Calibri"/>
              </a:endParaRPr>
            </a:p>
          </p:txBody>
        </p:sp>
      </p:grpSp>
      <p:sp>
        <p:nvSpPr>
          <p:cNvPr id="167" name="Google Shape;167;p24"/>
          <p:cNvSpPr/>
          <p:nvPr/>
        </p:nvSpPr>
        <p:spPr>
          <a:xfrm>
            <a:off x="11801545" y="4811896"/>
            <a:ext cx="1221784" cy="1201930"/>
          </a:xfrm>
          <a:custGeom>
            <a:avLst/>
            <a:gdLst/>
            <a:ahLst/>
            <a:cxnLst/>
            <a:rect l="l" t="t" r="r" b="b"/>
            <a:pathLst>
              <a:path w="1221784" h="1201930" extrusionOk="0">
                <a:moveTo>
                  <a:pt x="0" y="0"/>
                </a:moveTo>
                <a:lnTo>
                  <a:pt x="1221784" y="0"/>
                </a:lnTo>
                <a:lnTo>
                  <a:pt x="1221784" y="1201930"/>
                </a:lnTo>
                <a:lnTo>
                  <a:pt x="0" y="1201930"/>
                </a:lnTo>
                <a:lnTo>
                  <a:pt x="0" y="0"/>
                </a:lnTo>
                <a:close/>
              </a:path>
            </a:pathLst>
          </a:custGeom>
          <a:blipFill rotWithShape="1">
            <a:blip r:embed="rId6">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8" name="Google Shape;168;p24"/>
          <p:cNvSpPr txBox="1"/>
          <p:nvPr/>
        </p:nvSpPr>
        <p:spPr>
          <a:xfrm>
            <a:off x="5374682" y="1019175"/>
            <a:ext cx="7538700" cy="918000"/>
          </a:xfrm>
          <a:prstGeom prst="rect">
            <a:avLst/>
          </a:prstGeom>
          <a:noFill/>
          <a:ln>
            <a:noFill/>
          </a:ln>
        </p:spPr>
        <p:txBody>
          <a:bodyPr spcFirstLastPara="1" wrap="square" lIns="0" tIns="0" rIns="0" bIns="0" anchor="t" anchorCtr="0">
            <a:spAutoFit/>
          </a:bodyPr>
          <a:lstStyle/>
          <a:p>
            <a:pPr marL="0" marR="0" lvl="0" indent="0" algn="ctr" rtl="0">
              <a:lnSpc>
                <a:spcPct val="113002"/>
              </a:lnSpc>
              <a:spcBef>
                <a:spcPts val="0"/>
              </a:spcBef>
              <a:spcAft>
                <a:spcPts val="0"/>
              </a:spcAft>
              <a:buClr>
                <a:srgbClr val="000000"/>
              </a:buClr>
              <a:buSzPts val="2800"/>
              <a:buFont typeface="Arial"/>
              <a:buNone/>
            </a:pPr>
            <a:r>
              <a:rPr lang="en-US" sz="2800" b="1" i="0" u="none" strike="noStrike" cap="none">
                <a:solidFill>
                  <a:srgbClr val="000000"/>
                </a:solidFill>
                <a:latin typeface="Poppins"/>
                <a:ea typeface="Poppins"/>
                <a:cs typeface="Poppins"/>
                <a:sym typeface="Poppins"/>
              </a:rPr>
              <a:t>5 </a:t>
            </a:r>
            <a:r>
              <a:rPr lang="en-US" sz="2800" b="1">
                <a:latin typeface="Poppins"/>
                <a:ea typeface="Poppins"/>
                <a:cs typeface="Poppins"/>
                <a:sym typeface="Poppins"/>
              </a:rPr>
              <a:t>häufige Barrieren für Inklusion in der beruflichen Bildung </a:t>
            </a:r>
            <a:endParaRPr sz="1400" b="0" i="0" u="none" strike="noStrike" cap="none">
              <a:solidFill>
                <a:srgbClr val="000000"/>
              </a:solidFill>
              <a:latin typeface="Arial"/>
              <a:ea typeface="Arial"/>
              <a:cs typeface="Arial"/>
              <a:sym typeface="Arial"/>
            </a:endParaRPr>
          </a:p>
        </p:txBody>
      </p:sp>
      <p:sp>
        <p:nvSpPr>
          <p:cNvPr id="169" name="Google Shape;169;p24"/>
          <p:cNvSpPr txBox="1"/>
          <p:nvPr/>
        </p:nvSpPr>
        <p:spPr>
          <a:xfrm>
            <a:off x="12227182" y="2466287"/>
            <a:ext cx="2023184" cy="252620"/>
          </a:xfrm>
          <a:prstGeom prst="rect">
            <a:avLst/>
          </a:prstGeom>
          <a:noFill/>
          <a:ln>
            <a:noFill/>
          </a:ln>
        </p:spPr>
        <p:txBody>
          <a:bodyPr spcFirstLastPara="1" wrap="square" lIns="0" tIns="0" rIns="0" bIns="0" anchor="t" anchorCtr="0">
            <a:spAutoFit/>
          </a:bodyPr>
          <a:lstStyle/>
          <a:p>
            <a:pPr marL="0" marR="0" lvl="0" indent="0" algn="l" rtl="0">
              <a:lnSpc>
                <a:spcPct val="112980"/>
              </a:lnSpc>
              <a:spcBef>
                <a:spcPts val="0"/>
              </a:spcBef>
              <a:spcAft>
                <a:spcPts val="0"/>
              </a:spcAft>
              <a:buClr>
                <a:srgbClr val="000000"/>
              </a:buClr>
              <a:buSzPts val="1664"/>
              <a:buFont typeface="Arial"/>
              <a:buNone/>
            </a:pPr>
            <a:r>
              <a:rPr lang="en-US" sz="1664" b="1" i="0" u="none" strike="noStrike" cap="none">
                <a:solidFill>
                  <a:srgbClr val="000000"/>
                </a:solidFill>
                <a:latin typeface="Poppins"/>
                <a:ea typeface="Poppins"/>
                <a:cs typeface="Poppins"/>
                <a:sym typeface="Poppins"/>
              </a:rPr>
              <a:t>Barriers</a:t>
            </a:r>
            <a:endParaRPr sz="1400" b="0" i="0" u="none" strike="noStrike" cap="none">
              <a:solidFill>
                <a:srgbClr val="000000"/>
              </a:solidFill>
              <a:latin typeface="Arial"/>
              <a:ea typeface="Arial"/>
              <a:cs typeface="Arial"/>
              <a:sym typeface="Arial"/>
            </a:endParaRPr>
          </a:p>
        </p:txBody>
      </p:sp>
      <p:sp>
        <p:nvSpPr>
          <p:cNvPr id="170" name="Google Shape;170;p24"/>
          <p:cNvSpPr txBox="1"/>
          <p:nvPr/>
        </p:nvSpPr>
        <p:spPr>
          <a:xfrm>
            <a:off x="12227182" y="8009399"/>
            <a:ext cx="2023184" cy="252620"/>
          </a:xfrm>
          <a:prstGeom prst="rect">
            <a:avLst/>
          </a:prstGeom>
          <a:noFill/>
          <a:ln>
            <a:noFill/>
          </a:ln>
        </p:spPr>
        <p:txBody>
          <a:bodyPr spcFirstLastPara="1" wrap="square" lIns="0" tIns="0" rIns="0" bIns="0" anchor="t" anchorCtr="0">
            <a:spAutoFit/>
          </a:bodyPr>
          <a:lstStyle/>
          <a:p>
            <a:pPr marL="0" marR="0" lvl="0" indent="0" algn="l" rtl="0">
              <a:lnSpc>
                <a:spcPct val="112980"/>
              </a:lnSpc>
              <a:spcBef>
                <a:spcPts val="0"/>
              </a:spcBef>
              <a:spcAft>
                <a:spcPts val="0"/>
              </a:spcAft>
              <a:buClr>
                <a:srgbClr val="000000"/>
              </a:buClr>
              <a:buSzPts val="1664"/>
              <a:buFont typeface="Arial"/>
              <a:buNone/>
            </a:pPr>
            <a:r>
              <a:rPr lang="en-US" sz="1664" b="1" i="0" u="none" strike="noStrike" cap="none">
                <a:solidFill>
                  <a:srgbClr val="000000"/>
                </a:solidFill>
                <a:latin typeface="Poppins"/>
                <a:ea typeface="Poppins"/>
                <a:cs typeface="Poppins"/>
                <a:sym typeface="Poppins"/>
              </a:rPr>
              <a:t>Physical</a:t>
            </a:r>
            <a:endParaRPr sz="1400" b="0" i="0" u="none" strike="noStrike" cap="none">
              <a:solidFill>
                <a:srgbClr val="000000"/>
              </a:solidFill>
              <a:latin typeface="Arial"/>
              <a:ea typeface="Arial"/>
              <a:cs typeface="Arial"/>
              <a:sym typeface="Arial"/>
            </a:endParaRPr>
          </a:p>
        </p:txBody>
      </p:sp>
      <p:sp>
        <p:nvSpPr>
          <p:cNvPr id="171" name="Google Shape;171;p24"/>
          <p:cNvSpPr txBox="1"/>
          <p:nvPr/>
        </p:nvSpPr>
        <p:spPr>
          <a:xfrm>
            <a:off x="14959514" y="5312467"/>
            <a:ext cx="2023184" cy="252620"/>
          </a:xfrm>
          <a:prstGeom prst="rect">
            <a:avLst/>
          </a:prstGeom>
          <a:noFill/>
          <a:ln>
            <a:noFill/>
          </a:ln>
        </p:spPr>
        <p:txBody>
          <a:bodyPr spcFirstLastPara="1" wrap="square" lIns="0" tIns="0" rIns="0" bIns="0" anchor="t" anchorCtr="0">
            <a:spAutoFit/>
          </a:bodyPr>
          <a:lstStyle/>
          <a:p>
            <a:pPr marL="0" marR="0" lvl="0" indent="0" algn="l" rtl="0">
              <a:lnSpc>
                <a:spcPct val="112980"/>
              </a:lnSpc>
              <a:spcBef>
                <a:spcPts val="0"/>
              </a:spcBef>
              <a:spcAft>
                <a:spcPts val="0"/>
              </a:spcAft>
              <a:buClr>
                <a:srgbClr val="000000"/>
              </a:buClr>
              <a:buSzPts val="1664"/>
              <a:buFont typeface="Arial"/>
              <a:buNone/>
            </a:pPr>
            <a:r>
              <a:rPr lang="en-US" sz="1664" b="1" i="0" u="none" strike="noStrike" cap="none">
                <a:solidFill>
                  <a:srgbClr val="000000"/>
                </a:solidFill>
                <a:latin typeface="Poppins"/>
                <a:ea typeface="Poppins"/>
                <a:cs typeface="Poppins"/>
                <a:sym typeface="Poppins"/>
              </a:rPr>
              <a:t>Attitudinal</a:t>
            </a:r>
            <a:endParaRPr sz="1400" b="0" i="0" u="none" strike="noStrike" cap="none">
              <a:solidFill>
                <a:srgbClr val="000000"/>
              </a:solidFill>
              <a:latin typeface="Arial"/>
              <a:ea typeface="Arial"/>
              <a:cs typeface="Arial"/>
              <a:sym typeface="Arial"/>
            </a:endParaRPr>
          </a:p>
        </p:txBody>
      </p:sp>
      <p:sp>
        <p:nvSpPr>
          <p:cNvPr id="172" name="Google Shape;172;p24"/>
          <p:cNvSpPr txBox="1"/>
          <p:nvPr/>
        </p:nvSpPr>
        <p:spPr>
          <a:xfrm>
            <a:off x="14620299" y="3676333"/>
            <a:ext cx="2116041" cy="203272"/>
          </a:xfrm>
          <a:prstGeom prst="rect">
            <a:avLst/>
          </a:prstGeom>
          <a:noFill/>
          <a:ln>
            <a:noFill/>
          </a:ln>
        </p:spPr>
        <p:txBody>
          <a:bodyPr spcFirstLastPara="1" wrap="square" lIns="0" tIns="0" rIns="0" bIns="0" anchor="t" anchorCtr="0">
            <a:spAutoFit/>
          </a:bodyPr>
          <a:lstStyle/>
          <a:p>
            <a:pPr marL="0" marR="0" lvl="0" indent="0" algn="l" rtl="0">
              <a:lnSpc>
                <a:spcPct val="124048"/>
              </a:lnSpc>
              <a:spcBef>
                <a:spcPts val="0"/>
              </a:spcBef>
              <a:spcAft>
                <a:spcPts val="0"/>
              </a:spcAft>
              <a:buClr>
                <a:srgbClr val="000000"/>
              </a:buClr>
              <a:buSzPts val="1235"/>
              <a:buFont typeface="Arial"/>
              <a:buNone/>
            </a:pPr>
            <a:r>
              <a:rPr lang="en-US" sz="1235" b="1" i="0" u="none" strike="noStrike" cap="none">
                <a:solidFill>
                  <a:srgbClr val="FFFFFF"/>
                </a:solidFill>
                <a:latin typeface="Poppins"/>
                <a:ea typeface="Poppins"/>
                <a:cs typeface="Poppins"/>
                <a:sym typeface="Poppins"/>
              </a:rPr>
              <a:t>Institutional</a:t>
            </a:r>
            <a:endParaRPr sz="1400" b="0" i="0" u="none" strike="noStrike" cap="none">
              <a:solidFill>
                <a:srgbClr val="000000"/>
              </a:solidFill>
              <a:latin typeface="Arial"/>
              <a:ea typeface="Arial"/>
              <a:cs typeface="Arial"/>
              <a:sym typeface="Arial"/>
            </a:endParaRPr>
          </a:p>
        </p:txBody>
      </p:sp>
      <p:sp>
        <p:nvSpPr>
          <p:cNvPr id="173" name="Google Shape;173;p24"/>
          <p:cNvSpPr txBox="1"/>
          <p:nvPr/>
        </p:nvSpPr>
        <p:spPr>
          <a:xfrm>
            <a:off x="14620299" y="6878064"/>
            <a:ext cx="2116041" cy="235278"/>
          </a:xfrm>
          <a:prstGeom prst="rect">
            <a:avLst/>
          </a:prstGeom>
          <a:noFill/>
          <a:ln>
            <a:noFill/>
          </a:ln>
        </p:spPr>
        <p:txBody>
          <a:bodyPr spcFirstLastPara="1" wrap="square" lIns="0" tIns="0" rIns="0" bIns="0" anchor="t" anchorCtr="0">
            <a:spAutoFit/>
          </a:bodyPr>
          <a:lstStyle/>
          <a:p>
            <a:pPr marL="0" marR="0" lvl="0" indent="0" algn="l" rtl="0">
              <a:lnSpc>
                <a:spcPct val="112967"/>
              </a:lnSpc>
              <a:spcBef>
                <a:spcPts val="0"/>
              </a:spcBef>
              <a:spcAft>
                <a:spcPts val="0"/>
              </a:spcAft>
              <a:buClr>
                <a:srgbClr val="000000"/>
              </a:buClr>
              <a:buSzPts val="1550"/>
              <a:buFont typeface="Arial"/>
              <a:buNone/>
            </a:pPr>
            <a:r>
              <a:rPr lang="en-US" sz="1550" b="1" i="0" u="none" strike="noStrike" cap="none">
                <a:solidFill>
                  <a:srgbClr val="FFFFFF"/>
                </a:solidFill>
                <a:latin typeface="Poppins"/>
                <a:ea typeface="Poppins"/>
                <a:cs typeface="Poppins"/>
                <a:sym typeface="Poppins"/>
              </a:rPr>
              <a:t>Curriculum</a:t>
            </a:r>
            <a:endParaRPr sz="1400" b="0" i="0" u="none" strike="noStrike" cap="none">
              <a:solidFill>
                <a:srgbClr val="000000"/>
              </a:solidFill>
              <a:latin typeface="Arial"/>
              <a:ea typeface="Arial"/>
              <a:cs typeface="Arial"/>
              <a:sym typeface="Arial"/>
            </a:endParaRPr>
          </a:p>
        </p:txBody>
      </p:sp>
      <p:sp>
        <p:nvSpPr>
          <p:cNvPr id="174" name="Google Shape;174;p24"/>
          <p:cNvSpPr txBox="1"/>
          <p:nvPr/>
        </p:nvSpPr>
        <p:spPr>
          <a:xfrm>
            <a:off x="1028700" y="2906679"/>
            <a:ext cx="8555259" cy="425450"/>
          </a:xfrm>
          <a:prstGeom prst="rect">
            <a:avLst/>
          </a:prstGeom>
          <a:noFill/>
          <a:ln>
            <a:noFill/>
          </a:ln>
        </p:spPr>
        <p:txBody>
          <a:bodyPr spcFirstLastPara="1" wrap="square" lIns="0" tIns="0" rIns="0" bIns="0" anchor="t" anchorCtr="0">
            <a:spAutoFit/>
          </a:bodyPr>
          <a:lstStyle/>
          <a:p>
            <a:pPr marL="0" marR="0" lvl="0" indent="0" algn="just" rtl="0">
              <a:lnSpc>
                <a:spcPct val="130011"/>
              </a:lnSpc>
              <a:spcBef>
                <a:spcPts val="0"/>
              </a:spcBef>
              <a:spcAft>
                <a:spcPts val="0"/>
              </a:spcAft>
              <a:buClr>
                <a:srgbClr val="000000"/>
              </a:buClr>
              <a:buSzPts val="2499"/>
              <a:buFont typeface="Arial"/>
              <a:buNone/>
            </a:pPr>
            <a:r>
              <a:rPr lang="en-US" sz="2499" b="0" i="0" u="none" strike="noStrike" cap="none">
                <a:solidFill>
                  <a:srgbClr val="000000"/>
                </a:solidFill>
                <a:latin typeface="Poppins"/>
                <a:ea typeface="Poppins"/>
                <a:cs typeface="Poppins"/>
                <a:sym typeface="Poppins"/>
              </a:rPr>
              <a:t> </a:t>
            </a:r>
            <a:endParaRPr sz="1400" b="0" i="0" u="none" strike="noStrike" cap="none">
              <a:solidFill>
                <a:srgbClr val="000000"/>
              </a:solidFill>
              <a:latin typeface="Arial"/>
              <a:ea typeface="Arial"/>
              <a:cs typeface="Arial"/>
              <a:sym typeface="Arial"/>
            </a:endParaRPr>
          </a:p>
        </p:txBody>
      </p:sp>
      <p:sp>
        <p:nvSpPr>
          <p:cNvPr id="175" name="Google Shape;175;p24"/>
          <p:cNvSpPr/>
          <p:nvPr/>
        </p:nvSpPr>
        <p:spPr>
          <a:xfrm>
            <a:off x="16053269" y="8642266"/>
            <a:ext cx="1413849" cy="1232069"/>
          </a:xfrm>
          <a:custGeom>
            <a:avLst/>
            <a:gdLst/>
            <a:ahLst/>
            <a:cxnLst/>
            <a:rect l="l" t="t" r="r" b="b"/>
            <a:pathLst>
              <a:path w="1413849" h="1232069" extrusionOk="0">
                <a:moveTo>
                  <a:pt x="0" y="0"/>
                </a:moveTo>
                <a:lnTo>
                  <a:pt x="1413849" y="0"/>
                </a:lnTo>
                <a:lnTo>
                  <a:pt x="1413849" y="1232068"/>
                </a:lnTo>
                <a:lnTo>
                  <a:pt x="0" y="1232068"/>
                </a:lnTo>
                <a:lnTo>
                  <a:pt x="0" y="0"/>
                </a:lnTo>
                <a:close/>
              </a:path>
            </a:pathLst>
          </a:custGeom>
          <a:blipFill rotWithShape="1">
            <a:blip r:embed="rId7">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6" name="Google Shape;176;p24"/>
          <p:cNvSpPr/>
          <p:nvPr/>
        </p:nvSpPr>
        <p:spPr>
          <a:xfrm>
            <a:off x="13516835" y="9087242"/>
            <a:ext cx="2350712" cy="634692"/>
          </a:xfrm>
          <a:custGeom>
            <a:avLst/>
            <a:gdLst/>
            <a:ahLst/>
            <a:cxnLst/>
            <a:rect l="l" t="t" r="r" b="b"/>
            <a:pathLst>
              <a:path w="2350712" h="634692" extrusionOk="0">
                <a:moveTo>
                  <a:pt x="0" y="0"/>
                </a:moveTo>
                <a:lnTo>
                  <a:pt x="2350712" y="0"/>
                </a:lnTo>
                <a:lnTo>
                  <a:pt x="2350712" y="634692"/>
                </a:lnTo>
                <a:lnTo>
                  <a:pt x="0" y="634692"/>
                </a:lnTo>
                <a:lnTo>
                  <a:pt x="0" y="0"/>
                </a:lnTo>
                <a:close/>
              </a:path>
            </a:pathLst>
          </a:custGeom>
          <a:blipFill rotWithShape="1">
            <a:blip r:embed="rId8">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7" name="Google Shape;177;p24"/>
          <p:cNvSpPr txBox="1"/>
          <p:nvPr/>
        </p:nvSpPr>
        <p:spPr>
          <a:xfrm>
            <a:off x="457200" y="2100000"/>
            <a:ext cx="9126600" cy="8162700"/>
          </a:xfrm>
          <a:prstGeom prst="rect">
            <a:avLst/>
          </a:prstGeom>
          <a:noFill/>
          <a:ln>
            <a:noFill/>
          </a:ln>
        </p:spPr>
        <p:txBody>
          <a:bodyPr spcFirstLastPara="1" wrap="square" lIns="0" tIns="0" rIns="0" bIns="0" anchor="t" anchorCtr="0">
            <a:spAutoFit/>
          </a:bodyPr>
          <a:lstStyle/>
          <a:p>
            <a:pPr marL="0" lvl="0" indent="0" algn="l" rtl="0">
              <a:lnSpc>
                <a:spcPct val="115000"/>
              </a:lnSpc>
              <a:spcBef>
                <a:spcPts val="1200"/>
              </a:spcBef>
              <a:spcAft>
                <a:spcPts val="0"/>
              </a:spcAft>
              <a:buClr>
                <a:schemeClr val="dk1"/>
              </a:buClr>
              <a:buSzPts val="1100"/>
              <a:buFont typeface="Arial"/>
              <a:buNone/>
            </a:pPr>
            <a:r>
              <a:rPr lang="en-US" sz="2400" b="1">
                <a:solidFill>
                  <a:srgbClr val="10146E"/>
                </a:solidFill>
                <a:latin typeface="Poppins"/>
                <a:ea typeface="Poppins"/>
                <a:cs typeface="Poppins"/>
                <a:sym typeface="Poppins"/>
              </a:rPr>
              <a:t>Physisch: </a:t>
            </a:r>
            <a:r>
              <a:rPr lang="en-US" sz="2400">
                <a:solidFill>
                  <a:schemeClr val="dk1"/>
                </a:solidFill>
                <a:latin typeface="Poppins"/>
                <a:ea typeface="Poppins"/>
                <a:cs typeface="Poppins"/>
                <a:sym typeface="Poppins"/>
              </a:rPr>
              <a:t>unzugängliche Einrichtungen, Ausstattung oder Umgebungen</a:t>
            </a:r>
            <a:endParaRPr sz="2400">
              <a:solidFill>
                <a:schemeClr val="dk1"/>
              </a:solidFill>
              <a:latin typeface="Poppins"/>
              <a:ea typeface="Poppins"/>
              <a:cs typeface="Poppins"/>
              <a:sym typeface="Poppins"/>
            </a:endParaRPr>
          </a:p>
          <a:p>
            <a:pPr marL="0" lvl="0" indent="0" algn="l" rtl="0">
              <a:lnSpc>
                <a:spcPct val="115000"/>
              </a:lnSpc>
              <a:spcBef>
                <a:spcPts val="1200"/>
              </a:spcBef>
              <a:spcAft>
                <a:spcPts val="0"/>
              </a:spcAft>
              <a:buClr>
                <a:schemeClr val="dk1"/>
              </a:buClr>
              <a:buSzPts val="1100"/>
              <a:buFont typeface="Arial"/>
              <a:buNone/>
            </a:pPr>
            <a:endParaRPr sz="2400" b="1">
              <a:solidFill>
                <a:srgbClr val="10146E"/>
              </a:solidFill>
              <a:latin typeface="Poppins"/>
              <a:ea typeface="Poppins"/>
              <a:cs typeface="Poppins"/>
              <a:sym typeface="Poppins"/>
            </a:endParaRPr>
          </a:p>
          <a:p>
            <a:pPr marL="0" lvl="0" indent="0" algn="l" rtl="0">
              <a:lnSpc>
                <a:spcPct val="115000"/>
              </a:lnSpc>
              <a:spcBef>
                <a:spcPts val="1200"/>
              </a:spcBef>
              <a:spcAft>
                <a:spcPts val="0"/>
              </a:spcAft>
              <a:buClr>
                <a:schemeClr val="dk1"/>
              </a:buClr>
              <a:buSzPts val="1100"/>
              <a:buFont typeface="Arial"/>
              <a:buNone/>
            </a:pPr>
            <a:r>
              <a:rPr lang="en-US" sz="2400" b="1">
                <a:solidFill>
                  <a:srgbClr val="10146E"/>
                </a:solidFill>
                <a:latin typeface="Poppins"/>
                <a:ea typeface="Poppins"/>
                <a:cs typeface="Poppins"/>
                <a:sym typeface="Poppins"/>
              </a:rPr>
              <a:t>Einstellungsbezogen: </a:t>
            </a:r>
            <a:r>
              <a:rPr lang="en-US" sz="2400">
                <a:solidFill>
                  <a:schemeClr val="dk1"/>
                </a:solidFill>
                <a:latin typeface="Poppins"/>
                <a:ea typeface="Poppins"/>
                <a:cs typeface="Poppins"/>
                <a:sym typeface="Poppins"/>
              </a:rPr>
              <a:t>geringe Erwartungen, unbewusste Vorurteile oder Defizitdenken</a:t>
            </a:r>
            <a:endParaRPr sz="2400">
              <a:solidFill>
                <a:schemeClr val="dk1"/>
              </a:solidFill>
              <a:latin typeface="Poppins"/>
              <a:ea typeface="Poppins"/>
              <a:cs typeface="Poppins"/>
              <a:sym typeface="Poppins"/>
            </a:endParaRPr>
          </a:p>
          <a:p>
            <a:pPr marL="0" lvl="0" indent="0" algn="l" rtl="0">
              <a:lnSpc>
                <a:spcPct val="115000"/>
              </a:lnSpc>
              <a:spcBef>
                <a:spcPts val="1200"/>
              </a:spcBef>
              <a:spcAft>
                <a:spcPts val="0"/>
              </a:spcAft>
              <a:buClr>
                <a:schemeClr val="dk1"/>
              </a:buClr>
              <a:buSzPts val="1100"/>
              <a:buFont typeface="Arial"/>
              <a:buNone/>
            </a:pPr>
            <a:endParaRPr sz="2400" b="1">
              <a:solidFill>
                <a:srgbClr val="10146E"/>
              </a:solidFill>
              <a:latin typeface="Poppins"/>
              <a:ea typeface="Poppins"/>
              <a:cs typeface="Poppins"/>
              <a:sym typeface="Poppins"/>
            </a:endParaRPr>
          </a:p>
          <a:p>
            <a:pPr marL="0" lvl="0" indent="0" algn="l" rtl="0">
              <a:lnSpc>
                <a:spcPct val="115000"/>
              </a:lnSpc>
              <a:spcBef>
                <a:spcPts val="1200"/>
              </a:spcBef>
              <a:spcAft>
                <a:spcPts val="0"/>
              </a:spcAft>
              <a:buClr>
                <a:schemeClr val="dk1"/>
              </a:buClr>
              <a:buSzPts val="1100"/>
              <a:buFont typeface="Arial"/>
              <a:buNone/>
            </a:pPr>
            <a:r>
              <a:rPr lang="en-US" sz="2400" b="1">
                <a:solidFill>
                  <a:srgbClr val="10146E"/>
                </a:solidFill>
                <a:latin typeface="Poppins"/>
                <a:ea typeface="Poppins"/>
                <a:cs typeface="Poppins"/>
                <a:sym typeface="Poppins"/>
              </a:rPr>
              <a:t>Institutionell: </a:t>
            </a:r>
            <a:r>
              <a:rPr lang="en-US" sz="2400">
                <a:solidFill>
                  <a:schemeClr val="dk1"/>
                </a:solidFill>
                <a:latin typeface="Poppins"/>
                <a:ea typeface="Poppins"/>
                <a:cs typeface="Poppins"/>
                <a:sym typeface="Poppins"/>
              </a:rPr>
              <a:t>unflexible Zeitplanung, begrenzte Unterstützung oder Prüfungsformate, die Lernende benachteiligen</a:t>
            </a:r>
            <a:endParaRPr sz="2400">
              <a:solidFill>
                <a:schemeClr val="dk1"/>
              </a:solidFill>
              <a:latin typeface="Poppins"/>
              <a:ea typeface="Poppins"/>
              <a:cs typeface="Poppins"/>
              <a:sym typeface="Poppins"/>
            </a:endParaRPr>
          </a:p>
          <a:p>
            <a:pPr marL="0" lvl="0" indent="0" algn="l" rtl="0">
              <a:lnSpc>
                <a:spcPct val="115000"/>
              </a:lnSpc>
              <a:spcBef>
                <a:spcPts val="1200"/>
              </a:spcBef>
              <a:spcAft>
                <a:spcPts val="0"/>
              </a:spcAft>
              <a:buClr>
                <a:schemeClr val="dk1"/>
              </a:buClr>
              <a:buSzPts val="1100"/>
              <a:buFont typeface="Arial"/>
              <a:buNone/>
            </a:pPr>
            <a:endParaRPr sz="2400" b="1">
              <a:solidFill>
                <a:srgbClr val="10146E"/>
              </a:solidFill>
              <a:latin typeface="Poppins"/>
              <a:ea typeface="Poppins"/>
              <a:cs typeface="Poppins"/>
              <a:sym typeface="Poppins"/>
            </a:endParaRPr>
          </a:p>
          <a:p>
            <a:pPr marL="0" lvl="0" indent="0" algn="l" rtl="0">
              <a:lnSpc>
                <a:spcPct val="115000"/>
              </a:lnSpc>
              <a:spcBef>
                <a:spcPts val="1200"/>
              </a:spcBef>
              <a:spcAft>
                <a:spcPts val="0"/>
              </a:spcAft>
              <a:buClr>
                <a:schemeClr val="dk1"/>
              </a:buClr>
              <a:buSzPts val="1100"/>
              <a:buFont typeface="Arial"/>
              <a:buNone/>
            </a:pPr>
            <a:r>
              <a:rPr lang="en-US" sz="2400" b="1">
                <a:solidFill>
                  <a:srgbClr val="10146E"/>
                </a:solidFill>
                <a:latin typeface="Poppins"/>
                <a:ea typeface="Poppins"/>
                <a:cs typeface="Poppins"/>
                <a:sym typeface="Poppins"/>
              </a:rPr>
              <a:t>Curricular: </a:t>
            </a:r>
            <a:r>
              <a:rPr lang="en-US" sz="2400">
                <a:solidFill>
                  <a:schemeClr val="dk1"/>
                </a:solidFill>
                <a:latin typeface="Poppins"/>
                <a:ea typeface="Poppins"/>
                <a:cs typeface="Poppins"/>
                <a:sym typeface="Poppins"/>
              </a:rPr>
              <a:t>Inhalte und Vermittlung, die von einem einheitlichen Lernerprofil ausgehen</a:t>
            </a:r>
            <a:endParaRPr sz="2400">
              <a:solidFill>
                <a:schemeClr val="dk1"/>
              </a:solidFill>
              <a:latin typeface="Poppins"/>
              <a:ea typeface="Poppins"/>
              <a:cs typeface="Poppins"/>
              <a:sym typeface="Poppins"/>
            </a:endParaRPr>
          </a:p>
          <a:p>
            <a:pPr marL="0" lvl="0" indent="0" algn="l" rtl="0">
              <a:lnSpc>
                <a:spcPct val="115000"/>
              </a:lnSpc>
              <a:spcBef>
                <a:spcPts val="1200"/>
              </a:spcBef>
              <a:spcAft>
                <a:spcPts val="0"/>
              </a:spcAft>
              <a:buClr>
                <a:schemeClr val="dk1"/>
              </a:buClr>
              <a:buSzPts val="1100"/>
              <a:buFont typeface="Arial"/>
              <a:buNone/>
            </a:pPr>
            <a:endParaRPr sz="2400" b="1">
              <a:solidFill>
                <a:srgbClr val="10146E"/>
              </a:solidFill>
              <a:latin typeface="Poppins"/>
              <a:ea typeface="Poppins"/>
              <a:cs typeface="Poppins"/>
              <a:sym typeface="Poppins"/>
            </a:endParaRPr>
          </a:p>
          <a:p>
            <a:pPr marL="0" lvl="0" indent="0" algn="l" rtl="0">
              <a:lnSpc>
                <a:spcPct val="115000"/>
              </a:lnSpc>
              <a:spcBef>
                <a:spcPts val="1200"/>
              </a:spcBef>
              <a:spcAft>
                <a:spcPts val="0"/>
              </a:spcAft>
              <a:buClr>
                <a:schemeClr val="dk1"/>
              </a:buClr>
              <a:buSzPts val="1100"/>
              <a:buFont typeface="Arial"/>
              <a:buNone/>
            </a:pPr>
            <a:r>
              <a:rPr lang="en-US" sz="2400" b="1">
                <a:solidFill>
                  <a:srgbClr val="10146E"/>
                </a:solidFill>
                <a:latin typeface="Poppins"/>
                <a:ea typeface="Poppins"/>
                <a:cs typeface="Poppins"/>
                <a:sym typeface="Poppins"/>
              </a:rPr>
              <a:t>Ökonomisch</a:t>
            </a:r>
            <a:r>
              <a:rPr lang="en-US" sz="2500">
                <a:solidFill>
                  <a:schemeClr val="dk1"/>
                </a:solidFill>
                <a:latin typeface="Poppins"/>
                <a:ea typeface="Poppins"/>
                <a:cs typeface="Poppins"/>
                <a:sym typeface="Poppins"/>
              </a:rPr>
              <a:t>: Kosten für Materialien, Transport oder Ausstattung, die manche Lernende nicht tragen können</a:t>
            </a:r>
            <a:endParaRPr sz="2500">
              <a:solidFill>
                <a:schemeClr val="dk1"/>
              </a:solidFill>
              <a:latin typeface="Poppins"/>
              <a:ea typeface="Poppins"/>
              <a:cs typeface="Poppins"/>
              <a:sym typeface="Poppins"/>
            </a:endParaRPr>
          </a:p>
          <a:p>
            <a:pPr marL="0" marR="0" lvl="0" indent="0" algn="l" rtl="0">
              <a:lnSpc>
                <a:spcPct val="120000"/>
              </a:lnSpc>
              <a:spcBef>
                <a:spcPts val="1200"/>
              </a:spcBef>
              <a:spcAft>
                <a:spcPts val="0"/>
              </a:spcAft>
              <a:buClr>
                <a:srgbClr val="000000"/>
              </a:buClr>
              <a:buSzPts val="2400"/>
              <a:buFont typeface="Arial"/>
              <a:buNone/>
            </a:pPr>
            <a:endParaRPr sz="2400" b="1">
              <a:solidFill>
                <a:srgbClr val="10146E"/>
              </a:solidFill>
              <a:latin typeface="Poppins"/>
              <a:ea typeface="Poppins"/>
              <a:cs typeface="Poppins"/>
              <a:sym typeface="Poppins"/>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81"/>
        <p:cNvGrpSpPr/>
        <p:nvPr/>
      </p:nvGrpSpPr>
      <p:grpSpPr>
        <a:xfrm>
          <a:off x="0" y="0"/>
          <a:ext cx="0" cy="0"/>
          <a:chOff x="0" y="0"/>
          <a:chExt cx="0" cy="0"/>
        </a:xfrm>
      </p:grpSpPr>
      <p:grpSp>
        <p:nvGrpSpPr>
          <p:cNvPr id="182" name="Google Shape;182;p25"/>
          <p:cNvGrpSpPr/>
          <p:nvPr/>
        </p:nvGrpSpPr>
        <p:grpSpPr>
          <a:xfrm rot="-5400000">
            <a:off x="-2018150" y="5932743"/>
            <a:ext cx="13655680" cy="7561980"/>
            <a:chOff x="0" y="0"/>
            <a:chExt cx="733891" cy="406400"/>
          </a:xfrm>
        </p:grpSpPr>
        <p:sp>
          <p:nvSpPr>
            <p:cNvPr id="183" name="Google Shape;183;p25"/>
            <p:cNvSpPr/>
            <p:nvPr/>
          </p:nvSpPr>
          <p:spPr>
            <a:xfrm>
              <a:off x="0" y="0"/>
              <a:ext cx="733891" cy="406400"/>
            </a:xfrm>
            <a:custGeom>
              <a:avLst/>
              <a:gdLst/>
              <a:ahLst/>
              <a:cxnLst/>
              <a:rect l="l" t="t" r="r" b="b"/>
              <a:pathLst>
                <a:path w="733891" h="406400" extrusionOk="0">
                  <a:moveTo>
                    <a:pt x="530691" y="0"/>
                  </a:moveTo>
                  <a:cubicBezTo>
                    <a:pt x="642915" y="0"/>
                    <a:pt x="733891" y="90976"/>
                    <a:pt x="733891" y="203200"/>
                  </a:cubicBezTo>
                  <a:cubicBezTo>
                    <a:pt x="733891" y="315424"/>
                    <a:pt x="642915" y="406400"/>
                    <a:pt x="530691" y="406400"/>
                  </a:cubicBezTo>
                  <a:lnTo>
                    <a:pt x="203200" y="406400"/>
                  </a:lnTo>
                  <a:cubicBezTo>
                    <a:pt x="90976" y="406400"/>
                    <a:pt x="0" y="315424"/>
                    <a:pt x="0" y="203200"/>
                  </a:cubicBezTo>
                  <a:cubicBezTo>
                    <a:pt x="0" y="90976"/>
                    <a:pt x="90976" y="0"/>
                    <a:pt x="203200" y="0"/>
                  </a:cubicBezTo>
                  <a:close/>
                </a:path>
              </a:pathLst>
            </a:custGeom>
            <a:solidFill>
              <a:srgbClr val="10146E"/>
            </a:solidFill>
            <a:ln w="123825" cap="sq" cmpd="sng">
              <a:solidFill>
                <a:srgbClr val="17B8BB"/>
              </a:solidFill>
              <a:prstDash val="solid"/>
              <a:miter lim="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4" name="Google Shape;184;p25"/>
            <p:cNvSpPr txBox="1"/>
            <p:nvPr/>
          </p:nvSpPr>
          <p:spPr>
            <a:xfrm>
              <a:off x="0" y="0"/>
              <a:ext cx="733891" cy="406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185" name="Google Shape;185;p25"/>
          <p:cNvGrpSpPr/>
          <p:nvPr/>
        </p:nvGrpSpPr>
        <p:grpSpPr>
          <a:xfrm rot="-5400000">
            <a:off x="6650470" y="5932743"/>
            <a:ext cx="13655680" cy="7561980"/>
            <a:chOff x="0" y="0"/>
            <a:chExt cx="733891" cy="406400"/>
          </a:xfrm>
        </p:grpSpPr>
        <p:sp>
          <p:nvSpPr>
            <p:cNvPr id="186" name="Google Shape;186;p25"/>
            <p:cNvSpPr/>
            <p:nvPr/>
          </p:nvSpPr>
          <p:spPr>
            <a:xfrm>
              <a:off x="0" y="0"/>
              <a:ext cx="733891" cy="406400"/>
            </a:xfrm>
            <a:custGeom>
              <a:avLst/>
              <a:gdLst/>
              <a:ahLst/>
              <a:cxnLst/>
              <a:rect l="l" t="t" r="r" b="b"/>
              <a:pathLst>
                <a:path w="733891" h="406400" extrusionOk="0">
                  <a:moveTo>
                    <a:pt x="530691" y="0"/>
                  </a:moveTo>
                  <a:cubicBezTo>
                    <a:pt x="642915" y="0"/>
                    <a:pt x="733891" y="90976"/>
                    <a:pt x="733891" y="203200"/>
                  </a:cubicBezTo>
                  <a:cubicBezTo>
                    <a:pt x="733891" y="315424"/>
                    <a:pt x="642915" y="406400"/>
                    <a:pt x="530691" y="406400"/>
                  </a:cubicBezTo>
                  <a:lnTo>
                    <a:pt x="203200" y="406400"/>
                  </a:lnTo>
                  <a:cubicBezTo>
                    <a:pt x="90976" y="406400"/>
                    <a:pt x="0" y="315424"/>
                    <a:pt x="0" y="203200"/>
                  </a:cubicBezTo>
                  <a:cubicBezTo>
                    <a:pt x="0" y="90976"/>
                    <a:pt x="90976" y="0"/>
                    <a:pt x="203200" y="0"/>
                  </a:cubicBezTo>
                  <a:close/>
                </a:path>
              </a:pathLst>
            </a:custGeom>
            <a:solidFill>
              <a:srgbClr val="10146E"/>
            </a:solidFill>
            <a:ln w="123825" cap="sq" cmpd="sng">
              <a:solidFill>
                <a:srgbClr val="17B8BB"/>
              </a:solidFill>
              <a:prstDash val="solid"/>
              <a:miter lim="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7" name="Google Shape;187;p25"/>
            <p:cNvSpPr txBox="1"/>
            <p:nvPr/>
          </p:nvSpPr>
          <p:spPr>
            <a:xfrm>
              <a:off x="0" y="0"/>
              <a:ext cx="733891" cy="406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188" name="Google Shape;188;p25"/>
          <p:cNvSpPr/>
          <p:nvPr/>
        </p:nvSpPr>
        <p:spPr>
          <a:xfrm>
            <a:off x="3510165" y="1779018"/>
            <a:ext cx="2599050" cy="2599050"/>
          </a:xfrm>
          <a:custGeom>
            <a:avLst/>
            <a:gdLst/>
            <a:ahLst/>
            <a:cxnLst/>
            <a:rect l="l" t="t" r="r" b="b"/>
            <a:pathLst>
              <a:path w="2599050" h="2599050" extrusionOk="0">
                <a:moveTo>
                  <a:pt x="0" y="0"/>
                </a:moveTo>
                <a:lnTo>
                  <a:pt x="2599050" y="0"/>
                </a:lnTo>
                <a:lnTo>
                  <a:pt x="2599050" y="2599050"/>
                </a:lnTo>
                <a:lnTo>
                  <a:pt x="0" y="2599050"/>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9" name="Google Shape;189;p25"/>
          <p:cNvSpPr/>
          <p:nvPr/>
        </p:nvSpPr>
        <p:spPr>
          <a:xfrm>
            <a:off x="3706174" y="1975026"/>
            <a:ext cx="2207033" cy="2207033"/>
          </a:xfrm>
          <a:custGeom>
            <a:avLst/>
            <a:gdLst/>
            <a:ahLst/>
            <a:cxnLst/>
            <a:rect l="l" t="t" r="r" b="b"/>
            <a:pathLst>
              <a:path w="2207033" h="2207033" extrusionOk="0">
                <a:moveTo>
                  <a:pt x="0" y="0"/>
                </a:moveTo>
                <a:lnTo>
                  <a:pt x="2207032" y="0"/>
                </a:lnTo>
                <a:lnTo>
                  <a:pt x="2207032" y="2207033"/>
                </a:lnTo>
                <a:lnTo>
                  <a:pt x="0" y="2207033"/>
                </a:lnTo>
                <a:lnTo>
                  <a:pt x="0" y="0"/>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0" name="Google Shape;190;p25"/>
          <p:cNvSpPr/>
          <p:nvPr/>
        </p:nvSpPr>
        <p:spPr>
          <a:xfrm>
            <a:off x="12178785" y="1779018"/>
            <a:ext cx="2599050" cy="2599050"/>
          </a:xfrm>
          <a:custGeom>
            <a:avLst/>
            <a:gdLst/>
            <a:ahLst/>
            <a:cxnLst/>
            <a:rect l="l" t="t" r="r" b="b"/>
            <a:pathLst>
              <a:path w="2599050" h="2599050" extrusionOk="0">
                <a:moveTo>
                  <a:pt x="0" y="0"/>
                </a:moveTo>
                <a:lnTo>
                  <a:pt x="2599050" y="0"/>
                </a:lnTo>
                <a:lnTo>
                  <a:pt x="2599050" y="2599050"/>
                </a:lnTo>
                <a:lnTo>
                  <a:pt x="0" y="2599050"/>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1" name="Google Shape;191;p25"/>
          <p:cNvSpPr/>
          <p:nvPr/>
        </p:nvSpPr>
        <p:spPr>
          <a:xfrm>
            <a:off x="12377073" y="1975026"/>
            <a:ext cx="2207033" cy="2207033"/>
          </a:xfrm>
          <a:custGeom>
            <a:avLst/>
            <a:gdLst/>
            <a:ahLst/>
            <a:cxnLst/>
            <a:rect l="l" t="t" r="r" b="b"/>
            <a:pathLst>
              <a:path w="2207033" h="2207033" extrusionOk="0">
                <a:moveTo>
                  <a:pt x="0" y="0"/>
                </a:moveTo>
                <a:lnTo>
                  <a:pt x="2207033" y="0"/>
                </a:lnTo>
                <a:lnTo>
                  <a:pt x="2207033" y="2207033"/>
                </a:lnTo>
                <a:lnTo>
                  <a:pt x="0" y="2207033"/>
                </a:lnTo>
                <a:lnTo>
                  <a:pt x="0" y="0"/>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2" name="Google Shape;192;p25"/>
          <p:cNvSpPr/>
          <p:nvPr/>
        </p:nvSpPr>
        <p:spPr>
          <a:xfrm>
            <a:off x="3820610" y="2089463"/>
            <a:ext cx="1978160" cy="1978160"/>
          </a:xfrm>
          <a:custGeom>
            <a:avLst/>
            <a:gdLst/>
            <a:ahLst/>
            <a:cxnLst/>
            <a:rect l="l" t="t" r="r" b="b"/>
            <a:pathLst>
              <a:path w="1978160" h="1978160" extrusionOk="0">
                <a:moveTo>
                  <a:pt x="0" y="0"/>
                </a:moveTo>
                <a:lnTo>
                  <a:pt x="1978160" y="0"/>
                </a:lnTo>
                <a:lnTo>
                  <a:pt x="1978160" y="1978160"/>
                </a:lnTo>
                <a:lnTo>
                  <a:pt x="0" y="1978160"/>
                </a:lnTo>
                <a:lnTo>
                  <a:pt x="0" y="0"/>
                </a:lnTo>
                <a:close/>
              </a:path>
            </a:pathLst>
          </a:custGeom>
          <a:blipFill rotWithShape="1">
            <a:blip r:embed="rId5">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3" name="Google Shape;193;p25"/>
          <p:cNvSpPr/>
          <p:nvPr/>
        </p:nvSpPr>
        <p:spPr>
          <a:xfrm>
            <a:off x="12491510" y="2089463"/>
            <a:ext cx="1978160" cy="1978160"/>
          </a:xfrm>
          <a:custGeom>
            <a:avLst/>
            <a:gdLst/>
            <a:ahLst/>
            <a:cxnLst/>
            <a:rect l="l" t="t" r="r" b="b"/>
            <a:pathLst>
              <a:path w="1978160" h="1978160" extrusionOk="0">
                <a:moveTo>
                  <a:pt x="0" y="0"/>
                </a:moveTo>
                <a:lnTo>
                  <a:pt x="1978160" y="0"/>
                </a:lnTo>
                <a:lnTo>
                  <a:pt x="1978160" y="1978160"/>
                </a:lnTo>
                <a:lnTo>
                  <a:pt x="0" y="1978160"/>
                </a:lnTo>
                <a:lnTo>
                  <a:pt x="0" y="0"/>
                </a:lnTo>
                <a:close/>
              </a:path>
            </a:pathLst>
          </a:custGeom>
          <a:blipFill rotWithShape="1">
            <a:blip r:embed="rId5">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4" name="Google Shape;194;p25"/>
          <p:cNvSpPr/>
          <p:nvPr/>
        </p:nvSpPr>
        <p:spPr>
          <a:xfrm>
            <a:off x="4182900" y="2586513"/>
            <a:ext cx="1253580" cy="984060"/>
          </a:xfrm>
          <a:custGeom>
            <a:avLst/>
            <a:gdLst/>
            <a:ahLst/>
            <a:cxnLst/>
            <a:rect l="l" t="t" r="r" b="b"/>
            <a:pathLst>
              <a:path w="1253580" h="984060" extrusionOk="0">
                <a:moveTo>
                  <a:pt x="0" y="0"/>
                </a:moveTo>
                <a:lnTo>
                  <a:pt x="1253580" y="0"/>
                </a:lnTo>
                <a:lnTo>
                  <a:pt x="1253580" y="984060"/>
                </a:lnTo>
                <a:lnTo>
                  <a:pt x="0" y="984060"/>
                </a:lnTo>
                <a:lnTo>
                  <a:pt x="0" y="0"/>
                </a:lnTo>
                <a:close/>
              </a:path>
            </a:pathLst>
          </a:custGeom>
          <a:blipFill rotWithShape="1">
            <a:blip r:embed="rId6">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5" name="Google Shape;195;p25"/>
          <p:cNvSpPr/>
          <p:nvPr/>
        </p:nvSpPr>
        <p:spPr>
          <a:xfrm rot="10800000" flipH="1">
            <a:off x="12853800" y="2586513"/>
            <a:ext cx="1253580" cy="984060"/>
          </a:xfrm>
          <a:custGeom>
            <a:avLst/>
            <a:gdLst/>
            <a:ahLst/>
            <a:cxnLst/>
            <a:rect l="l" t="t" r="r" b="b"/>
            <a:pathLst>
              <a:path w="1253580" h="984060" extrusionOk="0">
                <a:moveTo>
                  <a:pt x="0" y="984060"/>
                </a:moveTo>
                <a:lnTo>
                  <a:pt x="1253580" y="984060"/>
                </a:lnTo>
                <a:lnTo>
                  <a:pt x="1253580" y="0"/>
                </a:lnTo>
                <a:lnTo>
                  <a:pt x="0" y="0"/>
                </a:lnTo>
                <a:lnTo>
                  <a:pt x="0" y="984060"/>
                </a:lnTo>
                <a:close/>
              </a:path>
            </a:pathLst>
          </a:custGeom>
          <a:blipFill rotWithShape="1">
            <a:blip r:embed="rId7">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6" name="Google Shape;196;p25"/>
          <p:cNvSpPr/>
          <p:nvPr/>
        </p:nvSpPr>
        <p:spPr>
          <a:xfrm rot="-10520999">
            <a:off x="12455024" y="-1230096"/>
            <a:ext cx="6240735" cy="2176456"/>
          </a:xfrm>
          <a:custGeom>
            <a:avLst/>
            <a:gdLst/>
            <a:ahLst/>
            <a:cxnLst/>
            <a:rect l="l" t="t" r="r" b="b"/>
            <a:pathLst>
              <a:path w="6240735" h="2176456" extrusionOk="0">
                <a:moveTo>
                  <a:pt x="0" y="0"/>
                </a:moveTo>
                <a:lnTo>
                  <a:pt x="6240735" y="0"/>
                </a:lnTo>
                <a:lnTo>
                  <a:pt x="6240735" y="2176456"/>
                </a:lnTo>
                <a:lnTo>
                  <a:pt x="0" y="2176456"/>
                </a:lnTo>
                <a:lnTo>
                  <a:pt x="0" y="0"/>
                </a:lnTo>
                <a:close/>
              </a:path>
            </a:pathLst>
          </a:custGeom>
          <a:blipFill rotWithShape="1">
            <a:blip r:embed="rId8">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7" name="Google Shape;197;p25"/>
          <p:cNvSpPr/>
          <p:nvPr/>
        </p:nvSpPr>
        <p:spPr>
          <a:xfrm rot="10598374" flipH="1">
            <a:off x="-1201877" y="-1735978"/>
            <a:ext cx="6576787" cy="2293655"/>
          </a:xfrm>
          <a:custGeom>
            <a:avLst/>
            <a:gdLst/>
            <a:ahLst/>
            <a:cxnLst/>
            <a:rect l="l" t="t" r="r" b="b"/>
            <a:pathLst>
              <a:path w="6576787" h="2293655" extrusionOk="0">
                <a:moveTo>
                  <a:pt x="0" y="2293654"/>
                </a:moveTo>
                <a:lnTo>
                  <a:pt x="6576787" y="2293654"/>
                </a:lnTo>
                <a:lnTo>
                  <a:pt x="6576787" y="0"/>
                </a:lnTo>
                <a:lnTo>
                  <a:pt x="0" y="0"/>
                </a:lnTo>
                <a:lnTo>
                  <a:pt x="0" y="2293654"/>
                </a:lnTo>
                <a:close/>
              </a:path>
            </a:pathLst>
          </a:custGeom>
          <a:blipFill rotWithShape="1">
            <a:blip r:embed="rId9">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8" name="Google Shape;198;p25"/>
          <p:cNvSpPr txBox="1"/>
          <p:nvPr/>
        </p:nvSpPr>
        <p:spPr>
          <a:xfrm>
            <a:off x="6256949" y="857650"/>
            <a:ext cx="5972400" cy="3040200"/>
          </a:xfrm>
          <a:prstGeom prst="rect">
            <a:avLst/>
          </a:prstGeom>
          <a:noFill/>
          <a:ln>
            <a:noFill/>
          </a:ln>
        </p:spPr>
        <p:txBody>
          <a:bodyPr spcFirstLastPara="1" wrap="square" lIns="0" tIns="0" rIns="0" bIns="0" anchor="t" anchorCtr="0">
            <a:spAutoFit/>
          </a:bodyPr>
          <a:lstStyle/>
          <a:p>
            <a:pPr marL="0" marR="0" lvl="0" indent="0" algn="ctr" rtl="0">
              <a:lnSpc>
                <a:spcPct val="113002"/>
              </a:lnSpc>
              <a:spcBef>
                <a:spcPts val="0"/>
              </a:spcBef>
              <a:spcAft>
                <a:spcPts val="0"/>
              </a:spcAft>
              <a:buClr>
                <a:srgbClr val="000000"/>
              </a:buClr>
              <a:buSzPts val="4499"/>
              <a:buFont typeface="Arial"/>
              <a:buNone/>
            </a:pPr>
            <a:r>
              <a:rPr lang="en-US" sz="4499" b="1">
                <a:latin typeface="Poppins"/>
                <a:ea typeface="Poppins"/>
                <a:cs typeface="Poppins"/>
                <a:sym typeface="Poppins"/>
              </a:rPr>
              <a:t>Selbsteinschätzung </a:t>
            </a:r>
            <a:r>
              <a:rPr lang="en-US" sz="4499" b="1" i="0" u="none" strike="noStrike" cap="none">
                <a:solidFill>
                  <a:srgbClr val="000000"/>
                </a:solidFill>
                <a:latin typeface="Poppins"/>
                <a:ea typeface="Poppins"/>
                <a:cs typeface="Poppins"/>
                <a:sym typeface="Poppins"/>
              </a:rPr>
              <a:t> </a:t>
            </a:r>
            <a:r>
              <a:rPr lang="en-US" sz="4499" b="1">
                <a:latin typeface="Poppins"/>
                <a:ea typeface="Poppins"/>
                <a:cs typeface="Poppins"/>
                <a:sym typeface="Poppins"/>
              </a:rPr>
              <a:t>zur Inklusion </a:t>
            </a:r>
            <a:r>
              <a:rPr lang="en-US" sz="4499" b="1" i="0" u="none" strike="noStrike" cap="none">
                <a:solidFill>
                  <a:srgbClr val="000000"/>
                </a:solidFill>
                <a:latin typeface="Poppins"/>
                <a:ea typeface="Poppins"/>
                <a:cs typeface="Poppins"/>
                <a:sym typeface="Poppins"/>
              </a:rPr>
              <a:t> </a:t>
            </a:r>
            <a:endParaRPr sz="4499" b="1" i="0" u="none" strike="noStrike" cap="none">
              <a:solidFill>
                <a:srgbClr val="000000"/>
              </a:solidFill>
              <a:latin typeface="Poppins"/>
              <a:ea typeface="Poppins"/>
              <a:cs typeface="Poppins"/>
              <a:sym typeface="Poppins"/>
            </a:endParaRPr>
          </a:p>
          <a:p>
            <a:pPr marL="0" marR="0" lvl="0" indent="0" algn="ctr" rtl="0">
              <a:lnSpc>
                <a:spcPct val="113002"/>
              </a:lnSpc>
              <a:spcBef>
                <a:spcPts val="0"/>
              </a:spcBef>
              <a:spcAft>
                <a:spcPts val="0"/>
              </a:spcAft>
              <a:buClr>
                <a:srgbClr val="000000"/>
              </a:buClr>
              <a:buSzPts val="4499"/>
              <a:buFont typeface="Arial"/>
              <a:buNone/>
            </a:pPr>
            <a:r>
              <a:rPr lang="en-US" sz="4499" b="1" i="0" u="none" strike="noStrike" cap="none">
                <a:solidFill>
                  <a:srgbClr val="000000"/>
                </a:solidFill>
                <a:latin typeface="Poppins"/>
                <a:ea typeface="Poppins"/>
                <a:cs typeface="Poppins"/>
                <a:sym typeface="Poppins"/>
              </a:rPr>
              <a:t>(</a:t>
            </a:r>
            <a:r>
              <a:rPr lang="en-US" sz="4499" b="1">
                <a:latin typeface="Poppins"/>
                <a:ea typeface="Poppins"/>
                <a:cs typeface="Poppins"/>
                <a:sym typeface="Poppins"/>
              </a:rPr>
              <a:t>Bewertung von 1-5</a:t>
            </a:r>
            <a:r>
              <a:rPr lang="en-US" sz="4499" b="1" i="0" u="none" strike="noStrike" cap="none">
                <a:solidFill>
                  <a:srgbClr val="000000"/>
                </a:solidFill>
                <a:latin typeface="Poppins"/>
                <a:ea typeface="Poppins"/>
                <a:cs typeface="Poppins"/>
                <a:sym typeface="Poppins"/>
              </a:rPr>
              <a:t>)</a:t>
            </a:r>
            <a:endParaRPr sz="1400" b="0" i="0" u="none" strike="noStrike" cap="none">
              <a:solidFill>
                <a:srgbClr val="000000"/>
              </a:solidFill>
              <a:latin typeface="Arial"/>
              <a:ea typeface="Arial"/>
              <a:cs typeface="Arial"/>
              <a:sym typeface="Arial"/>
            </a:endParaRPr>
          </a:p>
        </p:txBody>
      </p:sp>
      <p:sp>
        <p:nvSpPr>
          <p:cNvPr id="199" name="Google Shape;199;p25"/>
          <p:cNvSpPr txBox="1"/>
          <p:nvPr/>
        </p:nvSpPr>
        <p:spPr>
          <a:xfrm>
            <a:off x="1776607" y="5553355"/>
            <a:ext cx="6066300" cy="3920400"/>
          </a:xfrm>
          <a:prstGeom prst="rect">
            <a:avLst/>
          </a:prstGeom>
          <a:noFill/>
          <a:ln>
            <a:noFill/>
          </a:ln>
        </p:spPr>
        <p:txBody>
          <a:bodyPr spcFirstLastPara="1" wrap="square" lIns="0" tIns="0" rIns="0" bIns="0" anchor="t" anchorCtr="0">
            <a:spAutoFit/>
          </a:bodyPr>
          <a:lstStyle/>
          <a:p>
            <a:pPr marL="0" lvl="0" indent="0" algn="l" rtl="0">
              <a:lnSpc>
                <a:spcPct val="115000"/>
              </a:lnSpc>
              <a:spcBef>
                <a:spcPts val="1200"/>
              </a:spcBef>
              <a:spcAft>
                <a:spcPts val="0"/>
              </a:spcAft>
              <a:buClr>
                <a:schemeClr val="dk1"/>
              </a:buClr>
              <a:buSzPts val="1100"/>
              <a:buFont typeface="Arial"/>
              <a:buNone/>
            </a:pPr>
            <a:r>
              <a:rPr lang="en-US" sz="2203">
                <a:solidFill>
                  <a:srgbClr val="FFFFFF"/>
                </a:solidFill>
                <a:latin typeface="Poppins"/>
                <a:ea typeface="Poppins"/>
                <a:cs typeface="Poppins"/>
                <a:sym typeface="Poppins"/>
              </a:rPr>
              <a:t>Bewertung von 1 - 5:</a:t>
            </a:r>
            <a:endParaRPr sz="2203">
              <a:solidFill>
                <a:srgbClr val="FFFFFF"/>
              </a:solidFill>
              <a:latin typeface="Poppins"/>
              <a:ea typeface="Poppins"/>
              <a:cs typeface="Poppins"/>
              <a:sym typeface="Poppins"/>
            </a:endParaRPr>
          </a:p>
          <a:p>
            <a:pPr marL="0" lvl="0" indent="0" algn="l" rtl="0">
              <a:lnSpc>
                <a:spcPct val="115000"/>
              </a:lnSpc>
              <a:spcBef>
                <a:spcPts val="1200"/>
              </a:spcBef>
              <a:spcAft>
                <a:spcPts val="0"/>
              </a:spcAft>
              <a:buClr>
                <a:schemeClr val="dk1"/>
              </a:buClr>
              <a:buSzPts val="1100"/>
              <a:buFont typeface="Arial"/>
              <a:buNone/>
            </a:pPr>
            <a:r>
              <a:rPr lang="en-US" sz="2203">
                <a:solidFill>
                  <a:srgbClr val="FFFFFF"/>
                </a:solidFill>
                <a:latin typeface="Poppins"/>
                <a:ea typeface="Poppins"/>
                <a:cs typeface="Poppins"/>
                <a:sym typeface="Poppins"/>
              </a:rPr>
              <a:t>Ich weiß, welche Lernenden auf die größten Barrieren stoßen.</a:t>
            </a:r>
            <a:endParaRPr sz="2203">
              <a:solidFill>
                <a:srgbClr val="FFFFFF"/>
              </a:solidFill>
              <a:latin typeface="Poppins"/>
              <a:ea typeface="Poppins"/>
              <a:cs typeface="Poppins"/>
              <a:sym typeface="Poppins"/>
            </a:endParaRPr>
          </a:p>
          <a:p>
            <a:pPr marL="0" lvl="0" indent="0" algn="l" rtl="0">
              <a:lnSpc>
                <a:spcPct val="115000"/>
              </a:lnSpc>
              <a:spcBef>
                <a:spcPts val="1200"/>
              </a:spcBef>
              <a:spcAft>
                <a:spcPts val="0"/>
              </a:spcAft>
              <a:buClr>
                <a:schemeClr val="dk1"/>
              </a:buClr>
              <a:buSzPts val="1100"/>
              <a:buFont typeface="Arial"/>
              <a:buNone/>
            </a:pPr>
            <a:r>
              <a:rPr lang="en-US" sz="2203">
                <a:solidFill>
                  <a:srgbClr val="FFFFFF"/>
                </a:solidFill>
                <a:latin typeface="Poppins"/>
                <a:ea typeface="Poppins"/>
                <a:cs typeface="Poppins"/>
                <a:sym typeface="Poppins"/>
              </a:rPr>
              <a:t>Ich gestalte Aufgaben so, dass sie auf unterschiedlichen Niveaus zugänglich sind, ohne die Standards zu senken.</a:t>
            </a:r>
            <a:endParaRPr sz="2203">
              <a:solidFill>
                <a:srgbClr val="FFFFFF"/>
              </a:solidFill>
              <a:latin typeface="Poppins"/>
              <a:ea typeface="Poppins"/>
              <a:cs typeface="Poppins"/>
              <a:sym typeface="Poppins"/>
            </a:endParaRPr>
          </a:p>
          <a:p>
            <a:pPr marL="0" lvl="0" indent="0" algn="l" rtl="0">
              <a:lnSpc>
                <a:spcPct val="115000"/>
              </a:lnSpc>
              <a:spcBef>
                <a:spcPts val="1200"/>
              </a:spcBef>
              <a:spcAft>
                <a:spcPts val="1200"/>
              </a:spcAft>
              <a:buClr>
                <a:schemeClr val="dk1"/>
              </a:buClr>
              <a:buSzPts val="1100"/>
              <a:buFont typeface="Arial"/>
              <a:buNone/>
            </a:pPr>
            <a:r>
              <a:rPr lang="en-US" sz="2203">
                <a:solidFill>
                  <a:srgbClr val="FFFFFF"/>
                </a:solidFill>
                <a:latin typeface="Poppins"/>
                <a:ea typeface="Poppins"/>
                <a:cs typeface="Poppins"/>
                <a:sym typeface="Poppins"/>
              </a:rPr>
              <a:t>Ich überprüfe das Verständnis auf eine Weise, die einzelne Lernende nicht bloßstellt.</a:t>
            </a:r>
            <a:endParaRPr sz="2203">
              <a:solidFill>
                <a:srgbClr val="FFFFFF"/>
              </a:solidFill>
              <a:latin typeface="Poppins"/>
              <a:ea typeface="Poppins"/>
              <a:cs typeface="Poppins"/>
              <a:sym typeface="Poppins"/>
            </a:endParaRPr>
          </a:p>
        </p:txBody>
      </p:sp>
      <p:sp>
        <p:nvSpPr>
          <p:cNvPr id="200" name="Google Shape;200;p25"/>
          <p:cNvSpPr txBox="1"/>
          <p:nvPr/>
        </p:nvSpPr>
        <p:spPr>
          <a:xfrm>
            <a:off x="10447440" y="6159530"/>
            <a:ext cx="6066300" cy="4074600"/>
          </a:xfrm>
          <a:prstGeom prst="rect">
            <a:avLst/>
          </a:prstGeom>
          <a:noFill/>
          <a:ln>
            <a:noFill/>
          </a:ln>
        </p:spPr>
        <p:txBody>
          <a:bodyPr spcFirstLastPara="1" wrap="square" lIns="0" tIns="0" rIns="0" bIns="0" anchor="t" anchorCtr="0">
            <a:spAutoFit/>
          </a:bodyPr>
          <a:lstStyle/>
          <a:p>
            <a:pPr marL="0" lvl="0" indent="0" algn="l" rtl="0">
              <a:lnSpc>
                <a:spcPct val="115000"/>
              </a:lnSpc>
              <a:spcBef>
                <a:spcPts val="1200"/>
              </a:spcBef>
              <a:spcAft>
                <a:spcPts val="0"/>
              </a:spcAft>
              <a:buClr>
                <a:schemeClr val="dk1"/>
              </a:buClr>
              <a:buSzPts val="1100"/>
              <a:buFont typeface="Arial"/>
              <a:buNone/>
            </a:pPr>
            <a:r>
              <a:rPr lang="en-US" sz="2203">
                <a:solidFill>
                  <a:srgbClr val="FFFFFF"/>
                </a:solidFill>
                <a:latin typeface="Poppins"/>
                <a:ea typeface="Poppins"/>
                <a:cs typeface="Poppins"/>
                <a:sym typeface="Poppins"/>
              </a:rPr>
              <a:t>Bewertung von 1 - 5:</a:t>
            </a:r>
            <a:endParaRPr sz="2203">
              <a:solidFill>
                <a:srgbClr val="FFFFFF"/>
              </a:solidFill>
              <a:latin typeface="Poppins"/>
              <a:ea typeface="Poppins"/>
              <a:cs typeface="Poppins"/>
              <a:sym typeface="Poppins"/>
            </a:endParaRPr>
          </a:p>
          <a:p>
            <a:pPr marL="0" lvl="0" indent="0" algn="l" rtl="0">
              <a:lnSpc>
                <a:spcPct val="115000"/>
              </a:lnSpc>
              <a:spcBef>
                <a:spcPts val="1200"/>
              </a:spcBef>
              <a:spcAft>
                <a:spcPts val="0"/>
              </a:spcAft>
              <a:buClr>
                <a:schemeClr val="dk1"/>
              </a:buClr>
              <a:buSzPts val="1100"/>
              <a:buFont typeface="Arial"/>
              <a:buNone/>
            </a:pPr>
            <a:endParaRPr sz="2203">
              <a:solidFill>
                <a:srgbClr val="FFFFFF"/>
              </a:solidFill>
              <a:latin typeface="Poppins"/>
              <a:ea typeface="Poppins"/>
              <a:cs typeface="Poppins"/>
              <a:sym typeface="Poppins"/>
            </a:endParaRPr>
          </a:p>
          <a:p>
            <a:pPr marL="0" lvl="0" indent="0" algn="l" rtl="0">
              <a:lnSpc>
                <a:spcPct val="115000"/>
              </a:lnSpc>
              <a:spcBef>
                <a:spcPts val="1200"/>
              </a:spcBef>
              <a:spcAft>
                <a:spcPts val="0"/>
              </a:spcAft>
              <a:buClr>
                <a:schemeClr val="dk1"/>
              </a:buClr>
              <a:buSzPts val="1100"/>
              <a:buFont typeface="Arial"/>
              <a:buNone/>
            </a:pPr>
            <a:r>
              <a:rPr lang="en-US" sz="2203">
                <a:solidFill>
                  <a:srgbClr val="FFFFFF"/>
                </a:solidFill>
                <a:latin typeface="Poppins"/>
                <a:ea typeface="Poppins"/>
                <a:cs typeface="Poppins"/>
                <a:sym typeface="Poppins"/>
              </a:rPr>
              <a:t>Ich nutze im Verlauf eines Programms verschiedene Formate und Methoden, nicht nur einen einzigen Ansatz.</a:t>
            </a:r>
            <a:endParaRPr sz="2203">
              <a:solidFill>
                <a:srgbClr val="FFFFFF"/>
              </a:solidFill>
              <a:latin typeface="Poppins"/>
              <a:ea typeface="Poppins"/>
              <a:cs typeface="Poppins"/>
              <a:sym typeface="Poppins"/>
            </a:endParaRPr>
          </a:p>
          <a:p>
            <a:pPr marL="0" lvl="0" indent="0" algn="l" rtl="0">
              <a:lnSpc>
                <a:spcPct val="115000"/>
              </a:lnSpc>
              <a:spcBef>
                <a:spcPts val="1200"/>
              </a:spcBef>
              <a:spcAft>
                <a:spcPts val="0"/>
              </a:spcAft>
              <a:buClr>
                <a:schemeClr val="dk1"/>
              </a:buClr>
              <a:buSzPts val="1100"/>
              <a:buFont typeface="Arial"/>
              <a:buNone/>
            </a:pPr>
            <a:endParaRPr sz="2203">
              <a:solidFill>
                <a:srgbClr val="FFFFFF"/>
              </a:solidFill>
              <a:latin typeface="Poppins"/>
              <a:ea typeface="Poppins"/>
              <a:cs typeface="Poppins"/>
              <a:sym typeface="Poppins"/>
            </a:endParaRPr>
          </a:p>
          <a:p>
            <a:pPr marL="0" lvl="0" indent="0" algn="l" rtl="0">
              <a:lnSpc>
                <a:spcPct val="115000"/>
              </a:lnSpc>
              <a:spcBef>
                <a:spcPts val="1200"/>
              </a:spcBef>
              <a:spcAft>
                <a:spcPts val="1200"/>
              </a:spcAft>
              <a:buClr>
                <a:schemeClr val="dk1"/>
              </a:buClr>
              <a:buSzPts val="1100"/>
              <a:buFont typeface="Arial"/>
              <a:buNone/>
            </a:pPr>
            <a:r>
              <a:rPr lang="en-US" sz="2203">
                <a:solidFill>
                  <a:srgbClr val="FFFFFF"/>
                </a:solidFill>
                <a:latin typeface="Poppins"/>
                <a:ea typeface="Poppins"/>
                <a:cs typeface="Poppins"/>
                <a:sym typeface="Poppins"/>
              </a:rPr>
              <a:t>Ich prüfe, ob meine Leistungsbewertungen bestimmte Gruppen von Lernenden benachteiligen.</a:t>
            </a:r>
            <a:endParaRPr sz="2203">
              <a:solidFill>
                <a:srgbClr val="FFFFFF"/>
              </a:solidFill>
              <a:latin typeface="Poppins"/>
              <a:ea typeface="Poppins"/>
              <a:cs typeface="Poppins"/>
              <a:sym typeface="Poppins"/>
            </a:endParaRPr>
          </a:p>
        </p:txBody>
      </p:sp>
      <p:sp>
        <p:nvSpPr>
          <p:cNvPr id="201" name="Google Shape;201;p25"/>
          <p:cNvSpPr txBox="1"/>
          <p:nvPr/>
        </p:nvSpPr>
        <p:spPr>
          <a:xfrm>
            <a:off x="2309072" y="4566360"/>
            <a:ext cx="5001300" cy="431100"/>
          </a:xfrm>
          <a:prstGeom prst="rect">
            <a:avLst/>
          </a:prstGeom>
          <a:noFill/>
          <a:ln>
            <a:noFill/>
          </a:ln>
        </p:spPr>
        <p:txBody>
          <a:bodyPr spcFirstLastPara="1" wrap="square" lIns="0" tIns="0" rIns="0" bIns="0" anchor="t" anchorCtr="0">
            <a:spAutoFit/>
          </a:bodyPr>
          <a:lstStyle/>
          <a:p>
            <a:pPr marL="0" marR="0" lvl="0" indent="0" algn="ctr" rtl="0">
              <a:lnSpc>
                <a:spcPct val="112994"/>
              </a:lnSpc>
              <a:spcBef>
                <a:spcPts val="0"/>
              </a:spcBef>
              <a:spcAft>
                <a:spcPts val="0"/>
              </a:spcAft>
              <a:buClr>
                <a:srgbClr val="000000"/>
              </a:buClr>
              <a:buSzPts val="2800"/>
              <a:buFont typeface="Arial"/>
              <a:buNone/>
            </a:pPr>
            <a:r>
              <a:rPr lang="en-US" sz="2800" b="1">
                <a:solidFill>
                  <a:srgbClr val="FFFFFF"/>
                </a:solidFill>
                <a:latin typeface="Poppins"/>
                <a:ea typeface="Poppins"/>
                <a:cs typeface="Poppins"/>
                <a:sym typeface="Poppins"/>
              </a:rPr>
              <a:t>Inklusiver Unterricht (1–3) </a:t>
            </a:r>
            <a:endParaRPr sz="1400" b="0" i="0" u="none" strike="noStrike" cap="none">
              <a:solidFill>
                <a:srgbClr val="000000"/>
              </a:solidFill>
              <a:latin typeface="Arial"/>
              <a:ea typeface="Arial"/>
              <a:cs typeface="Arial"/>
              <a:sym typeface="Arial"/>
            </a:endParaRPr>
          </a:p>
        </p:txBody>
      </p:sp>
      <p:sp>
        <p:nvSpPr>
          <p:cNvPr id="202" name="Google Shape;202;p25"/>
          <p:cNvSpPr txBox="1"/>
          <p:nvPr/>
        </p:nvSpPr>
        <p:spPr>
          <a:xfrm>
            <a:off x="10977692" y="4566360"/>
            <a:ext cx="5001300" cy="1404900"/>
          </a:xfrm>
          <a:prstGeom prst="rect">
            <a:avLst/>
          </a:prstGeom>
          <a:noFill/>
          <a:ln>
            <a:noFill/>
          </a:ln>
        </p:spPr>
        <p:txBody>
          <a:bodyPr spcFirstLastPara="1" wrap="square" lIns="0" tIns="0" rIns="0" bIns="0" anchor="t" anchorCtr="0">
            <a:spAutoFit/>
          </a:bodyPr>
          <a:lstStyle/>
          <a:p>
            <a:pPr marL="0" marR="0" lvl="0" indent="0" algn="ctr" rtl="0">
              <a:lnSpc>
                <a:spcPct val="112994"/>
              </a:lnSpc>
              <a:spcBef>
                <a:spcPts val="0"/>
              </a:spcBef>
              <a:spcAft>
                <a:spcPts val="0"/>
              </a:spcAft>
              <a:buClr>
                <a:srgbClr val="000000"/>
              </a:buClr>
              <a:buSzPts val="2800"/>
              <a:buFont typeface="Arial"/>
              <a:buNone/>
            </a:pPr>
            <a:r>
              <a:rPr lang="en-US" sz="2800" b="1">
                <a:solidFill>
                  <a:srgbClr val="FFFFFF"/>
                </a:solidFill>
                <a:latin typeface="Poppins"/>
                <a:ea typeface="Poppins"/>
                <a:cs typeface="Poppins"/>
                <a:sym typeface="Poppins"/>
              </a:rPr>
              <a:t>Inklusive Leistungsbewertung </a:t>
            </a:r>
            <a:endParaRPr sz="2800" b="1">
              <a:solidFill>
                <a:srgbClr val="FFFFFF"/>
              </a:solidFill>
              <a:latin typeface="Poppins"/>
              <a:ea typeface="Poppins"/>
              <a:cs typeface="Poppins"/>
              <a:sym typeface="Poppins"/>
            </a:endParaRPr>
          </a:p>
          <a:p>
            <a:pPr marL="0" marR="0" lvl="0" indent="0" algn="ctr" rtl="0">
              <a:lnSpc>
                <a:spcPct val="112994"/>
              </a:lnSpc>
              <a:spcBef>
                <a:spcPts val="0"/>
              </a:spcBef>
              <a:spcAft>
                <a:spcPts val="0"/>
              </a:spcAft>
              <a:buClr>
                <a:srgbClr val="000000"/>
              </a:buClr>
              <a:buSzPts val="2800"/>
              <a:buFont typeface="Arial"/>
              <a:buNone/>
            </a:pPr>
            <a:r>
              <a:rPr lang="en-US" sz="2800" b="1" i="0" u="none" strike="noStrike" cap="none">
                <a:solidFill>
                  <a:srgbClr val="FFFFFF"/>
                </a:solidFill>
                <a:latin typeface="Poppins"/>
                <a:ea typeface="Poppins"/>
                <a:cs typeface="Poppins"/>
                <a:sym typeface="Poppins"/>
              </a:rPr>
              <a:t>(4–5)</a:t>
            </a:r>
            <a:endParaRPr sz="1400" b="0" i="0" u="none" strike="noStrike" cap="none">
              <a:solidFill>
                <a:srgbClr val="000000"/>
              </a:solidFill>
              <a:latin typeface="Arial"/>
              <a:ea typeface="Arial"/>
              <a:cs typeface="Arial"/>
              <a:sym typeface="Arial"/>
            </a:endParaRPr>
          </a:p>
        </p:txBody>
      </p:sp>
      <p:sp>
        <p:nvSpPr>
          <p:cNvPr id="203" name="Google Shape;203;p25"/>
          <p:cNvSpPr/>
          <p:nvPr/>
        </p:nvSpPr>
        <p:spPr>
          <a:xfrm>
            <a:off x="3064632" y="412666"/>
            <a:ext cx="1413849" cy="1232069"/>
          </a:xfrm>
          <a:custGeom>
            <a:avLst/>
            <a:gdLst/>
            <a:ahLst/>
            <a:cxnLst/>
            <a:rect l="l" t="t" r="r" b="b"/>
            <a:pathLst>
              <a:path w="1413849" h="1232069" extrusionOk="0">
                <a:moveTo>
                  <a:pt x="0" y="0"/>
                </a:moveTo>
                <a:lnTo>
                  <a:pt x="1413850" y="0"/>
                </a:lnTo>
                <a:lnTo>
                  <a:pt x="1413850" y="1232068"/>
                </a:lnTo>
                <a:lnTo>
                  <a:pt x="0" y="1232068"/>
                </a:lnTo>
                <a:lnTo>
                  <a:pt x="0" y="0"/>
                </a:lnTo>
                <a:close/>
              </a:path>
            </a:pathLst>
          </a:custGeom>
          <a:blipFill rotWithShape="1">
            <a:blip r:embed="rId10">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4" name="Google Shape;204;p25"/>
          <p:cNvSpPr/>
          <p:nvPr/>
        </p:nvSpPr>
        <p:spPr>
          <a:xfrm>
            <a:off x="528198" y="857642"/>
            <a:ext cx="2350712" cy="634692"/>
          </a:xfrm>
          <a:custGeom>
            <a:avLst/>
            <a:gdLst/>
            <a:ahLst/>
            <a:cxnLst/>
            <a:rect l="l" t="t" r="r" b="b"/>
            <a:pathLst>
              <a:path w="2350712" h="634692" extrusionOk="0">
                <a:moveTo>
                  <a:pt x="0" y="0"/>
                </a:moveTo>
                <a:lnTo>
                  <a:pt x="2350713" y="0"/>
                </a:lnTo>
                <a:lnTo>
                  <a:pt x="2350713" y="634692"/>
                </a:lnTo>
                <a:lnTo>
                  <a:pt x="0" y="634692"/>
                </a:lnTo>
                <a:lnTo>
                  <a:pt x="0" y="0"/>
                </a:lnTo>
                <a:close/>
              </a:path>
            </a:pathLst>
          </a:custGeom>
          <a:blipFill rotWithShape="1">
            <a:blip r:embed="rId11">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08"/>
        <p:cNvGrpSpPr/>
        <p:nvPr/>
      </p:nvGrpSpPr>
      <p:grpSpPr>
        <a:xfrm>
          <a:off x="0" y="0"/>
          <a:ext cx="0" cy="0"/>
          <a:chOff x="0" y="0"/>
          <a:chExt cx="0" cy="0"/>
        </a:xfrm>
      </p:grpSpPr>
      <p:sp>
        <p:nvSpPr>
          <p:cNvPr id="209" name="Google Shape;209;p4"/>
          <p:cNvSpPr/>
          <p:nvPr/>
        </p:nvSpPr>
        <p:spPr>
          <a:xfrm>
            <a:off x="2997456" y="9054931"/>
            <a:ext cx="1413849" cy="1232069"/>
          </a:xfrm>
          <a:custGeom>
            <a:avLst/>
            <a:gdLst/>
            <a:ahLst/>
            <a:cxnLst/>
            <a:rect l="l" t="t" r="r" b="b"/>
            <a:pathLst>
              <a:path w="1413849" h="1232069" extrusionOk="0">
                <a:moveTo>
                  <a:pt x="0" y="0"/>
                </a:moveTo>
                <a:lnTo>
                  <a:pt x="1413849" y="0"/>
                </a:lnTo>
                <a:lnTo>
                  <a:pt x="1413849" y="1232069"/>
                </a:lnTo>
                <a:lnTo>
                  <a:pt x="0" y="1232069"/>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0" name="Google Shape;210;p4"/>
          <p:cNvSpPr/>
          <p:nvPr/>
        </p:nvSpPr>
        <p:spPr>
          <a:xfrm rot="-4773720">
            <a:off x="5966443" y="3407960"/>
            <a:ext cx="12676724" cy="3616782"/>
          </a:xfrm>
          <a:custGeom>
            <a:avLst/>
            <a:gdLst/>
            <a:ahLst/>
            <a:cxnLst/>
            <a:rect l="l" t="t" r="r" b="b"/>
            <a:pathLst>
              <a:path w="12676724" h="4421008" extrusionOk="0">
                <a:moveTo>
                  <a:pt x="0" y="0"/>
                </a:moveTo>
                <a:lnTo>
                  <a:pt x="12676724" y="0"/>
                </a:lnTo>
                <a:lnTo>
                  <a:pt x="12676724" y="4421008"/>
                </a:lnTo>
                <a:lnTo>
                  <a:pt x="0" y="4421008"/>
                </a:lnTo>
                <a:lnTo>
                  <a:pt x="0" y="0"/>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1" name="Google Shape;211;p4"/>
          <p:cNvSpPr/>
          <p:nvPr/>
        </p:nvSpPr>
        <p:spPr>
          <a:xfrm>
            <a:off x="11115371" y="0"/>
            <a:ext cx="7172607" cy="10284336"/>
          </a:xfrm>
          <a:custGeom>
            <a:avLst/>
            <a:gdLst/>
            <a:ahLst/>
            <a:cxnLst/>
            <a:rect l="l" t="t" r="r" b="b"/>
            <a:pathLst>
              <a:path w="20508340" h="29405582" extrusionOk="0">
                <a:moveTo>
                  <a:pt x="9683242" y="0"/>
                </a:moveTo>
                <a:cubicBezTo>
                  <a:pt x="9719437" y="5416550"/>
                  <a:pt x="8407908" y="9588373"/>
                  <a:pt x="4155313" y="16175737"/>
                </a:cubicBezTo>
                <a:cubicBezTo>
                  <a:pt x="343281" y="22080474"/>
                  <a:pt x="1397" y="27222577"/>
                  <a:pt x="0" y="28861513"/>
                </a:cubicBezTo>
                <a:lnTo>
                  <a:pt x="0" y="28881071"/>
                </a:lnTo>
                <a:cubicBezTo>
                  <a:pt x="254" y="29222067"/>
                  <a:pt x="15240" y="29405582"/>
                  <a:pt x="15240" y="29405582"/>
                </a:cubicBezTo>
                <a:lnTo>
                  <a:pt x="20508340" y="29405582"/>
                </a:lnTo>
                <a:lnTo>
                  <a:pt x="20508340" y="0"/>
                </a:lnTo>
                <a:close/>
              </a:path>
            </a:pathLst>
          </a:custGeom>
          <a:blipFill rotWithShape="1">
            <a:blip r:embed="rId5">
              <a:alphaModFix/>
            </a:blip>
            <a:stretch>
              <a:fillRect/>
            </a:stretch>
          </a:blip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2" name="Google Shape;212;p4"/>
          <p:cNvSpPr/>
          <p:nvPr/>
        </p:nvSpPr>
        <p:spPr>
          <a:xfrm rot="-2967198" flipH="1">
            <a:off x="13287997" y="6433664"/>
            <a:ext cx="10665551" cy="3626287"/>
          </a:xfrm>
          <a:custGeom>
            <a:avLst/>
            <a:gdLst/>
            <a:ahLst/>
            <a:cxnLst/>
            <a:rect l="l" t="t" r="r" b="b"/>
            <a:pathLst>
              <a:path w="10665551" h="3626287" extrusionOk="0">
                <a:moveTo>
                  <a:pt x="10665551" y="0"/>
                </a:moveTo>
                <a:lnTo>
                  <a:pt x="0" y="0"/>
                </a:lnTo>
                <a:lnTo>
                  <a:pt x="0" y="3626288"/>
                </a:lnTo>
                <a:lnTo>
                  <a:pt x="10665551" y="3626288"/>
                </a:lnTo>
                <a:lnTo>
                  <a:pt x="10665551" y="0"/>
                </a:lnTo>
                <a:close/>
              </a:path>
            </a:pathLst>
          </a:custGeom>
          <a:blipFill rotWithShape="1">
            <a:blip r:embed="rId6">
              <a:alphaModFix amt="77000"/>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3" name="Google Shape;213;p4"/>
          <p:cNvSpPr txBox="1"/>
          <p:nvPr/>
        </p:nvSpPr>
        <p:spPr>
          <a:xfrm>
            <a:off x="378725" y="1973925"/>
            <a:ext cx="9856800" cy="7357500"/>
          </a:xfrm>
          <a:prstGeom prst="rect">
            <a:avLst/>
          </a:prstGeom>
          <a:noFill/>
          <a:ln>
            <a:noFill/>
          </a:ln>
        </p:spPr>
        <p:txBody>
          <a:bodyPr spcFirstLastPara="1" wrap="square" lIns="0" tIns="0" rIns="0" bIns="0" anchor="t" anchorCtr="0">
            <a:spAutoFit/>
          </a:bodyPr>
          <a:lstStyle/>
          <a:p>
            <a:pPr marL="0" lvl="0" indent="0" algn="l" rtl="0">
              <a:lnSpc>
                <a:spcPct val="115000"/>
              </a:lnSpc>
              <a:spcBef>
                <a:spcPts val="1200"/>
              </a:spcBef>
              <a:spcAft>
                <a:spcPts val="0"/>
              </a:spcAft>
              <a:buClr>
                <a:schemeClr val="dk1"/>
              </a:buClr>
              <a:buSzPts val="1100"/>
              <a:buFont typeface="Arial"/>
              <a:buNone/>
            </a:pPr>
            <a:r>
              <a:rPr lang="en-US" sz="2400">
                <a:latin typeface="Poppins"/>
                <a:ea typeface="Poppins"/>
                <a:cs typeface="Poppins"/>
                <a:sym typeface="Poppins"/>
              </a:rPr>
              <a:t>Lernerzentrierter Unterricht verlagert den Fokus von dem, was die Lehrkraft vermittelt, hin zu dem, was die oder der Lernende erlebt und erreicht. Es bedeutet, den Weg zu den beruflichen Standards zu finden, der für jede und jeden Lernenden funktioniert.</a:t>
            </a:r>
            <a:endParaRPr sz="2400">
              <a:latin typeface="Poppins"/>
              <a:ea typeface="Poppins"/>
              <a:cs typeface="Poppins"/>
              <a:sym typeface="Poppins"/>
            </a:endParaRPr>
          </a:p>
          <a:p>
            <a:pPr marL="0" lvl="0" indent="0" algn="l" rtl="0">
              <a:lnSpc>
                <a:spcPct val="115000"/>
              </a:lnSpc>
              <a:spcBef>
                <a:spcPts val="1200"/>
              </a:spcBef>
              <a:spcAft>
                <a:spcPts val="0"/>
              </a:spcAft>
              <a:buClr>
                <a:schemeClr val="dk1"/>
              </a:buClr>
              <a:buSzPts val="1100"/>
              <a:buFont typeface="Arial"/>
              <a:buNone/>
            </a:pPr>
            <a:r>
              <a:rPr lang="en-US" sz="2400" b="1">
                <a:latin typeface="Poppins"/>
                <a:ea typeface="Poppins"/>
                <a:cs typeface="Poppins"/>
                <a:sym typeface="Poppins"/>
              </a:rPr>
              <a:t>Zentrale Ansätze:</a:t>
            </a:r>
            <a:endParaRPr sz="2400" b="1">
              <a:latin typeface="Poppins"/>
              <a:ea typeface="Poppins"/>
              <a:cs typeface="Poppins"/>
              <a:sym typeface="Poppins"/>
            </a:endParaRPr>
          </a:p>
          <a:p>
            <a:pPr marL="457200" lvl="0" indent="-298450" algn="l" rtl="0">
              <a:lnSpc>
                <a:spcPct val="115000"/>
              </a:lnSpc>
              <a:spcBef>
                <a:spcPts val="1200"/>
              </a:spcBef>
              <a:spcAft>
                <a:spcPts val="0"/>
              </a:spcAft>
              <a:buClr>
                <a:schemeClr val="dk1"/>
              </a:buClr>
              <a:buSzPts val="1100"/>
              <a:buChar char="●"/>
            </a:pPr>
            <a:r>
              <a:rPr lang="en-US" sz="2400">
                <a:latin typeface="Poppins"/>
                <a:ea typeface="Poppins"/>
                <a:cs typeface="Poppins"/>
                <a:sym typeface="Poppins"/>
              </a:rPr>
              <a:t>an Vorwissen anknüpfen</a:t>
            </a:r>
            <a:endParaRPr sz="2400">
              <a:latin typeface="Poppins"/>
              <a:ea typeface="Poppins"/>
              <a:cs typeface="Poppins"/>
              <a:sym typeface="Poppins"/>
            </a:endParaRPr>
          </a:p>
          <a:p>
            <a:pPr marL="457200" lvl="0" indent="-298450" algn="l" rtl="0">
              <a:lnSpc>
                <a:spcPct val="115000"/>
              </a:lnSpc>
              <a:spcBef>
                <a:spcPts val="0"/>
              </a:spcBef>
              <a:spcAft>
                <a:spcPts val="0"/>
              </a:spcAft>
              <a:buClr>
                <a:schemeClr val="dk1"/>
              </a:buClr>
              <a:buSzPts val="1100"/>
              <a:buChar char="●"/>
            </a:pPr>
            <a:r>
              <a:rPr lang="en-US" sz="2400">
                <a:latin typeface="Poppins"/>
                <a:ea typeface="Poppins"/>
                <a:cs typeface="Poppins"/>
                <a:sym typeface="Poppins"/>
              </a:rPr>
              <a:t>Wahlmöglichkeiten bieten</a:t>
            </a:r>
            <a:endParaRPr sz="2400">
              <a:latin typeface="Poppins"/>
              <a:ea typeface="Poppins"/>
              <a:cs typeface="Poppins"/>
              <a:sym typeface="Poppins"/>
            </a:endParaRPr>
          </a:p>
          <a:p>
            <a:pPr marL="457200" lvl="0" indent="-298450" algn="l" rtl="0">
              <a:lnSpc>
                <a:spcPct val="115000"/>
              </a:lnSpc>
              <a:spcBef>
                <a:spcPts val="0"/>
              </a:spcBef>
              <a:spcAft>
                <a:spcPts val="0"/>
              </a:spcAft>
              <a:buClr>
                <a:schemeClr val="dk1"/>
              </a:buClr>
              <a:buSzPts val="1100"/>
              <a:buChar char="●"/>
            </a:pPr>
            <a:r>
              <a:rPr lang="en-US" sz="2400">
                <a:latin typeface="Poppins"/>
                <a:ea typeface="Poppins"/>
                <a:cs typeface="Poppins"/>
                <a:sym typeface="Poppins"/>
              </a:rPr>
              <a:t>Aufgaben strukturieren, ohne die Herausforderung zu nehmen</a:t>
            </a:r>
            <a:endParaRPr sz="2400">
              <a:latin typeface="Poppins"/>
              <a:ea typeface="Poppins"/>
              <a:cs typeface="Poppins"/>
              <a:sym typeface="Poppins"/>
            </a:endParaRPr>
          </a:p>
          <a:p>
            <a:pPr marL="457200" lvl="0" indent="-298450" algn="l" rtl="0">
              <a:lnSpc>
                <a:spcPct val="115000"/>
              </a:lnSpc>
              <a:spcBef>
                <a:spcPts val="0"/>
              </a:spcBef>
              <a:spcAft>
                <a:spcPts val="0"/>
              </a:spcAft>
              <a:buClr>
                <a:schemeClr val="dk1"/>
              </a:buClr>
              <a:buSzPts val="1100"/>
              <a:buChar char="●"/>
            </a:pPr>
            <a:r>
              <a:rPr lang="en-US" sz="2400">
                <a:latin typeface="Poppins"/>
                <a:ea typeface="Poppins"/>
                <a:cs typeface="Poppins"/>
                <a:sym typeface="Poppins"/>
              </a:rPr>
              <a:t>Rückmeldung zum Lernfortschritt geben</a:t>
            </a:r>
            <a:endParaRPr sz="2400">
              <a:latin typeface="Poppins"/>
              <a:ea typeface="Poppins"/>
              <a:cs typeface="Poppins"/>
              <a:sym typeface="Poppins"/>
            </a:endParaRPr>
          </a:p>
          <a:p>
            <a:pPr marL="457200" lvl="0" indent="-298450" algn="l" rtl="0">
              <a:lnSpc>
                <a:spcPct val="115000"/>
              </a:lnSpc>
              <a:spcBef>
                <a:spcPts val="0"/>
              </a:spcBef>
              <a:spcAft>
                <a:spcPts val="0"/>
              </a:spcAft>
              <a:buClr>
                <a:schemeClr val="dk1"/>
              </a:buClr>
              <a:buSzPts val="1100"/>
              <a:buChar char="●"/>
            </a:pPr>
            <a:r>
              <a:rPr lang="en-US" sz="2400">
                <a:latin typeface="Poppins"/>
                <a:ea typeface="Poppins"/>
                <a:cs typeface="Poppins"/>
                <a:sym typeface="Poppins"/>
              </a:rPr>
              <a:t>Raum für Selbstreflexion schaffen</a:t>
            </a:r>
            <a:endParaRPr sz="2400">
              <a:latin typeface="Poppins"/>
              <a:ea typeface="Poppins"/>
              <a:cs typeface="Poppins"/>
              <a:sym typeface="Poppins"/>
            </a:endParaRPr>
          </a:p>
          <a:p>
            <a:pPr marL="0" lvl="0" indent="0" algn="l" rtl="0">
              <a:lnSpc>
                <a:spcPct val="115000"/>
              </a:lnSpc>
              <a:spcBef>
                <a:spcPts val="1200"/>
              </a:spcBef>
              <a:spcAft>
                <a:spcPts val="0"/>
              </a:spcAft>
              <a:buClr>
                <a:schemeClr val="dk1"/>
              </a:buClr>
              <a:buSzPts val="1100"/>
              <a:buFont typeface="Arial"/>
              <a:buNone/>
            </a:pPr>
            <a:r>
              <a:rPr lang="en-US" sz="2400">
                <a:latin typeface="Poppins"/>
                <a:ea typeface="Poppins"/>
                <a:cs typeface="Poppins"/>
                <a:sym typeface="Poppins"/>
              </a:rPr>
              <a:t>Eine Ermittlung des Förderbedarfs von Lernenden identifiziert Ausgangslagen, Stärken und Barrieren. Sie erfordert kein formelles Instrument, sondern gezielte Aufmerksamkeit zu einem frühen Zeitpunkt im Programm.</a:t>
            </a:r>
            <a:endParaRPr sz="2400">
              <a:latin typeface="Poppins"/>
              <a:ea typeface="Poppins"/>
              <a:cs typeface="Poppins"/>
              <a:sym typeface="Poppins"/>
            </a:endParaRPr>
          </a:p>
          <a:p>
            <a:pPr marL="0" marR="0" lvl="0" indent="0" algn="just" rtl="0">
              <a:lnSpc>
                <a:spcPct val="130009"/>
              </a:lnSpc>
              <a:spcBef>
                <a:spcPts val="1200"/>
              </a:spcBef>
              <a:spcAft>
                <a:spcPts val="0"/>
              </a:spcAft>
              <a:buClr>
                <a:srgbClr val="000000"/>
              </a:buClr>
              <a:buSzPts val="2400"/>
              <a:buFont typeface="Arial"/>
              <a:buNone/>
            </a:pPr>
            <a:endParaRPr sz="2400">
              <a:latin typeface="Poppins"/>
              <a:ea typeface="Poppins"/>
              <a:cs typeface="Poppins"/>
              <a:sym typeface="Poppins"/>
            </a:endParaRPr>
          </a:p>
        </p:txBody>
      </p:sp>
      <p:sp>
        <p:nvSpPr>
          <p:cNvPr id="214" name="Google Shape;214;p4"/>
          <p:cNvSpPr txBox="1"/>
          <p:nvPr/>
        </p:nvSpPr>
        <p:spPr>
          <a:xfrm>
            <a:off x="353491" y="767245"/>
            <a:ext cx="7207500" cy="852300"/>
          </a:xfrm>
          <a:prstGeom prst="rect">
            <a:avLst/>
          </a:prstGeom>
          <a:noFill/>
          <a:ln>
            <a:noFill/>
          </a:ln>
        </p:spPr>
        <p:txBody>
          <a:bodyPr spcFirstLastPara="1" wrap="square" lIns="0" tIns="0" rIns="0" bIns="0" anchor="t" anchorCtr="0">
            <a:spAutoFit/>
          </a:bodyPr>
          <a:lstStyle/>
          <a:p>
            <a:pPr marL="0" marR="0" lvl="0" indent="0" algn="l" rtl="0">
              <a:lnSpc>
                <a:spcPct val="113002"/>
              </a:lnSpc>
              <a:spcBef>
                <a:spcPts val="0"/>
              </a:spcBef>
              <a:spcAft>
                <a:spcPts val="0"/>
              </a:spcAft>
              <a:buClr>
                <a:srgbClr val="000000"/>
              </a:buClr>
              <a:buSzPts val="2600"/>
              <a:buFont typeface="Arial"/>
              <a:buNone/>
            </a:pPr>
            <a:r>
              <a:rPr lang="en-US" sz="2600" b="1">
                <a:latin typeface="Poppins"/>
                <a:ea typeface="Poppins"/>
                <a:cs typeface="Poppins"/>
                <a:sym typeface="Poppins"/>
              </a:rPr>
              <a:t>Abschnitt 2: Lernerzentrierter Unterricht in der Praxis </a:t>
            </a:r>
            <a:endParaRPr sz="1400" b="0" i="0" u="none" strike="noStrike" cap="none">
              <a:solidFill>
                <a:srgbClr val="000000"/>
              </a:solidFill>
              <a:latin typeface="Arial"/>
              <a:ea typeface="Arial"/>
              <a:cs typeface="Arial"/>
              <a:sym typeface="Arial"/>
            </a:endParaRPr>
          </a:p>
        </p:txBody>
      </p:sp>
      <p:grpSp>
        <p:nvGrpSpPr>
          <p:cNvPr id="215" name="Google Shape;215;p4"/>
          <p:cNvGrpSpPr/>
          <p:nvPr/>
        </p:nvGrpSpPr>
        <p:grpSpPr>
          <a:xfrm>
            <a:off x="11279555" y="946396"/>
            <a:ext cx="857867" cy="857867"/>
            <a:chOff x="0" y="0"/>
            <a:chExt cx="812800" cy="812800"/>
          </a:xfrm>
        </p:grpSpPr>
        <p:sp>
          <p:nvSpPr>
            <p:cNvPr id="216" name="Google Shape;216;p4"/>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4E569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7" name="Google Shape;217;p4"/>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p:txBody>
        </p:sp>
      </p:grpSp>
      <p:grpSp>
        <p:nvGrpSpPr>
          <p:cNvPr id="218" name="Google Shape;218;p4"/>
          <p:cNvGrpSpPr/>
          <p:nvPr/>
        </p:nvGrpSpPr>
        <p:grpSpPr>
          <a:xfrm>
            <a:off x="10765440" y="2226096"/>
            <a:ext cx="604566" cy="604566"/>
            <a:chOff x="0" y="0"/>
            <a:chExt cx="812800" cy="812800"/>
          </a:xfrm>
        </p:grpSpPr>
        <p:sp>
          <p:nvSpPr>
            <p:cNvPr id="219" name="Google Shape;219;p4"/>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10146E"/>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0" name="Google Shape;220;p4"/>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p:txBody>
        </p:sp>
      </p:grpSp>
      <p:grpSp>
        <p:nvGrpSpPr>
          <p:cNvPr id="221" name="Google Shape;221;p4"/>
          <p:cNvGrpSpPr/>
          <p:nvPr/>
        </p:nvGrpSpPr>
        <p:grpSpPr>
          <a:xfrm>
            <a:off x="11590531" y="681913"/>
            <a:ext cx="637633" cy="637633"/>
            <a:chOff x="0" y="0"/>
            <a:chExt cx="812800" cy="812800"/>
          </a:xfrm>
        </p:grpSpPr>
        <p:sp>
          <p:nvSpPr>
            <p:cNvPr id="222" name="Google Shape;222;p4"/>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76200" cap="sq" cmpd="sng">
              <a:solidFill>
                <a:srgbClr val="17B8BB"/>
              </a:solidFill>
              <a:prstDash val="solid"/>
              <a:miter lim="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3" name="Google Shape;223;p4"/>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p:txBody>
        </p:sp>
      </p:grpSp>
      <p:sp>
        <p:nvSpPr>
          <p:cNvPr id="224" name="Google Shape;224;p4"/>
          <p:cNvSpPr/>
          <p:nvPr/>
        </p:nvSpPr>
        <p:spPr>
          <a:xfrm>
            <a:off x="353491" y="9649644"/>
            <a:ext cx="2350712" cy="634692"/>
          </a:xfrm>
          <a:custGeom>
            <a:avLst/>
            <a:gdLst/>
            <a:ahLst/>
            <a:cxnLst/>
            <a:rect l="l" t="t" r="r" b="b"/>
            <a:pathLst>
              <a:path w="2350712" h="634692" extrusionOk="0">
                <a:moveTo>
                  <a:pt x="0" y="0"/>
                </a:moveTo>
                <a:lnTo>
                  <a:pt x="2350712" y="0"/>
                </a:lnTo>
                <a:lnTo>
                  <a:pt x="2350712" y="634693"/>
                </a:lnTo>
                <a:lnTo>
                  <a:pt x="0" y="634693"/>
                </a:lnTo>
                <a:lnTo>
                  <a:pt x="0" y="0"/>
                </a:lnTo>
                <a:close/>
              </a:path>
            </a:pathLst>
          </a:custGeom>
          <a:blipFill rotWithShape="1">
            <a:blip r:embed="rId7">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28"/>
        <p:cNvGrpSpPr/>
        <p:nvPr/>
      </p:nvGrpSpPr>
      <p:grpSpPr>
        <a:xfrm>
          <a:off x="0" y="0"/>
          <a:ext cx="0" cy="0"/>
          <a:chOff x="0" y="0"/>
          <a:chExt cx="0" cy="0"/>
        </a:xfrm>
      </p:grpSpPr>
      <p:grpSp>
        <p:nvGrpSpPr>
          <p:cNvPr id="229" name="Google Shape;229;p26"/>
          <p:cNvGrpSpPr/>
          <p:nvPr/>
        </p:nvGrpSpPr>
        <p:grpSpPr>
          <a:xfrm>
            <a:off x="-1" y="4584074"/>
            <a:ext cx="18288001" cy="6357176"/>
            <a:chOff x="0" y="0"/>
            <a:chExt cx="5661114" cy="1674318"/>
          </a:xfrm>
        </p:grpSpPr>
        <p:sp>
          <p:nvSpPr>
            <p:cNvPr id="230" name="Google Shape;230;p26"/>
            <p:cNvSpPr/>
            <p:nvPr/>
          </p:nvSpPr>
          <p:spPr>
            <a:xfrm>
              <a:off x="0" y="0"/>
              <a:ext cx="5661114" cy="1674318"/>
            </a:xfrm>
            <a:custGeom>
              <a:avLst/>
              <a:gdLst/>
              <a:ahLst/>
              <a:cxnLst/>
              <a:rect l="l" t="t" r="r" b="b"/>
              <a:pathLst>
                <a:path w="5661114" h="1674318" extrusionOk="0">
                  <a:moveTo>
                    <a:pt x="0" y="0"/>
                  </a:moveTo>
                  <a:lnTo>
                    <a:pt x="5661114" y="0"/>
                  </a:lnTo>
                  <a:lnTo>
                    <a:pt x="5661114" y="1674318"/>
                  </a:lnTo>
                  <a:lnTo>
                    <a:pt x="0" y="1674318"/>
                  </a:lnTo>
                  <a:close/>
                </a:path>
              </a:pathLst>
            </a:custGeom>
            <a:solidFill>
              <a:srgbClr val="10146E"/>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1" name="Google Shape;231;p26"/>
            <p:cNvSpPr txBox="1"/>
            <p:nvPr/>
          </p:nvSpPr>
          <p:spPr>
            <a:xfrm>
              <a:off x="0" y="0"/>
              <a:ext cx="5661114" cy="1674318"/>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232" name="Google Shape;232;p26"/>
          <p:cNvSpPr/>
          <p:nvPr/>
        </p:nvSpPr>
        <p:spPr>
          <a:xfrm>
            <a:off x="1591207" y="3225562"/>
            <a:ext cx="2588781" cy="2588781"/>
          </a:xfrm>
          <a:custGeom>
            <a:avLst/>
            <a:gdLst/>
            <a:ahLst/>
            <a:cxnLst/>
            <a:rect l="l" t="t" r="r" b="b"/>
            <a:pathLst>
              <a:path w="2588781" h="2588781" extrusionOk="0">
                <a:moveTo>
                  <a:pt x="0" y="0"/>
                </a:moveTo>
                <a:lnTo>
                  <a:pt x="2588781" y="0"/>
                </a:lnTo>
                <a:lnTo>
                  <a:pt x="2588781" y="2588780"/>
                </a:lnTo>
                <a:lnTo>
                  <a:pt x="0" y="2588780"/>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3" name="Google Shape;233;p26"/>
          <p:cNvSpPr/>
          <p:nvPr/>
        </p:nvSpPr>
        <p:spPr>
          <a:xfrm>
            <a:off x="1786442" y="3420796"/>
            <a:ext cx="2198312" cy="2198312"/>
          </a:xfrm>
          <a:custGeom>
            <a:avLst/>
            <a:gdLst/>
            <a:ahLst/>
            <a:cxnLst/>
            <a:rect l="l" t="t" r="r" b="b"/>
            <a:pathLst>
              <a:path w="2198312" h="2198312" extrusionOk="0">
                <a:moveTo>
                  <a:pt x="0" y="0"/>
                </a:moveTo>
                <a:lnTo>
                  <a:pt x="2198312" y="0"/>
                </a:lnTo>
                <a:lnTo>
                  <a:pt x="2198312" y="2198312"/>
                </a:lnTo>
                <a:lnTo>
                  <a:pt x="0" y="2198312"/>
                </a:lnTo>
                <a:lnTo>
                  <a:pt x="0" y="0"/>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4" name="Google Shape;234;p26"/>
          <p:cNvSpPr/>
          <p:nvPr/>
        </p:nvSpPr>
        <p:spPr>
          <a:xfrm>
            <a:off x="1900426" y="3534780"/>
            <a:ext cx="1970344" cy="1970344"/>
          </a:xfrm>
          <a:custGeom>
            <a:avLst/>
            <a:gdLst/>
            <a:ahLst/>
            <a:cxnLst/>
            <a:rect l="l" t="t" r="r" b="b"/>
            <a:pathLst>
              <a:path w="1970344" h="1970344" extrusionOk="0">
                <a:moveTo>
                  <a:pt x="0" y="0"/>
                </a:moveTo>
                <a:lnTo>
                  <a:pt x="1970344" y="0"/>
                </a:lnTo>
                <a:lnTo>
                  <a:pt x="1970344" y="1970344"/>
                </a:lnTo>
                <a:lnTo>
                  <a:pt x="0" y="1970344"/>
                </a:lnTo>
                <a:lnTo>
                  <a:pt x="0" y="0"/>
                </a:lnTo>
                <a:close/>
              </a:path>
            </a:pathLst>
          </a:custGeom>
          <a:blipFill rotWithShape="1">
            <a:blip r:embed="rId5">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5" name="Google Shape;235;p26"/>
          <p:cNvSpPr/>
          <p:nvPr/>
        </p:nvSpPr>
        <p:spPr>
          <a:xfrm>
            <a:off x="5764174" y="3225562"/>
            <a:ext cx="2588781" cy="2588781"/>
          </a:xfrm>
          <a:custGeom>
            <a:avLst/>
            <a:gdLst/>
            <a:ahLst/>
            <a:cxnLst/>
            <a:rect l="l" t="t" r="r" b="b"/>
            <a:pathLst>
              <a:path w="2588781" h="2588781" extrusionOk="0">
                <a:moveTo>
                  <a:pt x="0" y="0"/>
                </a:moveTo>
                <a:lnTo>
                  <a:pt x="2588780" y="0"/>
                </a:lnTo>
                <a:lnTo>
                  <a:pt x="2588780" y="2588780"/>
                </a:lnTo>
                <a:lnTo>
                  <a:pt x="0" y="2588780"/>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6" name="Google Shape;236;p26"/>
          <p:cNvSpPr/>
          <p:nvPr/>
        </p:nvSpPr>
        <p:spPr>
          <a:xfrm>
            <a:off x="5959408" y="3420796"/>
            <a:ext cx="2198312" cy="2198312"/>
          </a:xfrm>
          <a:custGeom>
            <a:avLst/>
            <a:gdLst/>
            <a:ahLst/>
            <a:cxnLst/>
            <a:rect l="l" t="t" r="r" b="b"/>
            <a:pathLst>
              <a:path w="2198312" h="2198312" extrusionOk="0">
                <a:moveTo>
                  <a:pt x="0" y="0"/>
                </a:moveTo>
                <a:lnTo>
                  <a:pt x="2198312" y="0"/>
                </a:lnTo>
                <a:lnTo>
                  <a:pt x="2198312" y="2198312"/>
                </a:lnTo>
                <a:lnTo>
                  <a:pt x="0" y="2198312"/>
                </a:lnTo>
                <a:lnTo>
                  <a:pt x="0" y="0"/>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7" name="Google Shape;237;p26"/>
          <p:cNvSpPr/>
          <p:nvPr/>
        </p:nvSpPr>
        <p:spPr>
          <a:xfrm>
            <a:off x="6073392" y="3534780"/>
            <a:ext cx="1970344" cy="1970344"/>
          </a:xfrm>
          <a:custGeom>
            <a:avLst/>
            <a:gdLst/>
            <a:ahLst/>
            <a:cxnLst/>
            <a:rect l="l" t="t" r="r" b="b"/>
            <a:pathLst>
              <a:path w="1970344" h="1970344" extrusionOk="0">
                <a:moveTo>
                  <a:pt x="0" y="0"/>
                </a:moveTo>
                <a:lnTo>
                  <a:pt x="1970344" y="0"/>
                </a:lnTo>
                <a:lnTo>
                  <a:pt x="1970344" y="1970344"/>
                </a:lnTo>
                <a:lnTo>
                  <a:pt x="0" y="1970344"/>
                </a:lnTo>
                <a:lnTo>
                  <a:pt x="0" y="0"/>
                </a:lnTo>
                <a:close/>
              </a:path>
            </a:pathLst>
          </a:custGeom>
          <a:blipFill rotWithShape="1">
            <a:blip r:embed="rId5">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8" name="Google Shape;238;p26"/>
          <p:cNvSpPr/>
          <p:nvPr/>
        </p:nvSpPr>
        <p:spPr>
          <a:xfrm>
            <a:off x="9936093" y="3225562"/>
            <a:ext cx="2588781" cy="2588781"/>
          </a:xfrm>
          <a:custGeom>
            <a:avLst/>
            <a:gdLst/>
            <a:ahLst/>
            <a:cxnLst/>
            <a:rect l="l" t="t" r="r" b="b"/>
            <a:pathLst>
              <a:path w="2588781" h="2588781" extrusionOk="0">
                <a:moveTo>
                  <a:pt x="0" y="0"/>
                </a:moveTo>
                <a:lnTo>
                  <a:pt x="2588781" y="0"/>
                </a:lnTo>
                <a:lnTo>
                  <a:pt x="2588781" y="2588780"/>
                </a:lnTo>
                <a:lnTo>
                  <a:pt x="0" y="2588780"/>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9" name="Google Shape;239;p26"/>
          <p:cNvSpPr/>
          <p:nvPr/>
        </p:nvSpPr>
        <p:spPr>
          <a:xfrm>
            <a:off x="10131327" y="3420796"/>
            <a:ext cx="2198312" cy="2198312"/>
          </a:xfrm>
          <a:custGeom>
            <a:avLst/>
            <a:gdLst/>
            <a:ahLst/>
            <a:cxnLst/>
            <a:rect l="l" t="t" r="r" b="b"/>
            <a:pathLst>
              <a:path w="2198312" h="2198312" extrusionOk="0">
                <a:moveTo>
                  <a:pt x="0" y="0"/>
                </a:moveTo>
                <a:lnTo>
                  <a:pt x="2198312" y="0"/>
                </a:lnTo>
                <a:lnTo>
                  <a:pt x="2198312" y="2198312"/>
                </a:lnTo>
                <a:lnTo>
                  <a:pt x="0" y="2198312"/>
                </a:lnTo>
                <a:lnTo>
                  <a:pt x="0" y="0"/>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0" name="Google Shape;240;p26"/>
          <p:cNvSpPr/>
          <p:nvPr/>
        </p:nvSpPr>
        <p:spPr>
          <a:xfrm>
            <a:off x="10245311" y="3534780"/>
            <a:ext cx="1970344" cy="1970344"/>
          </a:xfrm>
          <a:custGeom>
            <a:avLst/>
            <a:gdLst/>
            <a:ahLst/>
            <a:cxnLst/>
            <a:rect l="l" t="t" r="r" b="b"/>
            <a:pathLst>
              <a:path w="1970344" h="1970344" extrusionOk="0">
                <a:moveTo>
                  <a:pt x="0" y="0"/>
                </a:moveTo>
                <a:lnTo>
                  <a:pt x="1970344" y="0"/>
                </a:lnTo>
                <a:lnTo>
                  <a:pt x="1970344" y="1970344"/>
                </a:lnTo>
                <a:lnTo>
                  <a:pt x="0" y="1970344"/>
                </a:lnTo>
                <a:lnTo>
                  <a:pt x="0" y="0"/>
                </a:lnTo>
                <a:close/>
              </a:path>
            </a:pathLst>
          </a:custGeom>
          <a:blipFill rotWithShape="1">
            <a:blip r:embed="rId5">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1" name="Google Shape;241;p26"/>
          <p:cNvSpPr/>
          <p:nvPr/>
        </p:nvSpPr>
        <p:spPr>
          <a:xfrm>
            <a:off x="14108012" y="3225562"/>
            <a:ext cx="2588781" cy="2588781"/>
          </a:xfrm>
          <a:custGeom>
            <a:avLst/>
            <a:gdLst/>
            <a:ahLst/>
            <a:cxnLst/>
            <a:rect l="l" t="t" r="r" b="b"/>
            <a:pathLst>
              <a:path w="2588781" h="2588781" extrusionOk="0">
                <a:moveTo>
                  <a:pt x="0" y="0"/>
                </a:moveTo>
                <a:lnTo>
                  <a:pt x="2588781" y="0"/>
                </a:lnTo>
                <a:lnTo>
                  <a:pt x="2588781" y="2588780"/>
                </a:lnTo>
                <a:lnTo>
                  <a:pt x="0" y="2588780"/>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2" name="Google Shape;242;p26"/>
          <p:cNvSpPr/>
          <p:nvPr/>
        </p:nvSpPr>
        <p:spPr>
          <a:xfrm>
            <a:off x="14303246" y="3420796"/>
            <a:ext cx="2198312" cy="2198312"/>
          </a:xfrm>
          <a:custGeom>
            <a:avLst/>
            <a:gdLst/>
            <a:ahLst/>
            <a:cxnLst/>
            <a:rect l="l" t="t" r="r" b="b"/>
            <a:pathLst>
              <a:path w="2198312" h="2198312" extrusionOk="0">
                <a:moveTo>
                  <a:pt x="0" y="0"/>
                </a:moveTo>
                <a:lnTo>
                  <a:pt x="2198312" y="0"/>
                </a:lnTo>
                <a:lnTo>
                  <a:pt x="2198312" y="2198312"/>
                </a:lnTo>
                <a:lnTo>
                  <a:pt x="0" y="2198312"/>
                </a:lnTo>
                <a:lnTo>
                  <a:pt x="0" y="0"/>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3" name="Google Shape;243;p26"/>
          <p:cNvSpPr/>
          <p:nvPr/>
        </p:nvSpPr>
        <p:spPr>
          <a:xfrm>
            <a:off x="14417230" y="3534780"/>
            <a:ext cx="1970344" cy="1970344"/>
          </a:xfrm>
          <a:custGeom>
            <a:avLst/>
            <a:gdLst/>
            <a:ahLst/>
            <a:cxnLst/>
            <a:rect l="l" t="t" r="r" b="b"/>
            <a:pathLst>
              <a:path w="1970344" h="1970344" extrusionOk="0">
                <a:moveTo>
                  <a:pt x="0" y="0"/>
                </a:moveTo>
                <a:lnTo>
                  <a:pt x="1970344" y="0"/>
                </a:lnTo>
                <a:lnTo>
                  <a:pt x="1970344" y="1970344"/>
                </a:lnTo>
                <a:lnTo>
                  <a:pt x="0" y="1970344"/>
                </a:lnTo>
                <a:lnTo>
                  <a:pt x="0" y="0"/>
                </a:lnTo>
                <a:close/>
              </a:path>
            </a:pathLst>
          </a:custGeom>
          <a:blipFill rotWithShape="1">
            <a:blip r:embed="rId5">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4" name="Google Shape;244;p26"/>
          <p:cNvSpPr/>
          <p:nvPr/>
        </p:nvSpPr>
        <p:spPr>
          <a:xfrm>
            <a:off x="2311879" y="3946233"/>
            <a:ext cx="1147438" cy="1147438"/>
          </a:xfrm>
          <a:custGeom>
            <a:avLst/>
            <a:gdLst/>
            <a:ahLst/>
            <a:cxnLst/>
            <a:rect l="l" t="t" r="r" b="b"/>
            <a:pathLst>
              <a:path w="1147438" h="1147438" extrusionOk="0">
                <a:moveTo>
                  <a:pt x="0" y="0"/>
                </a:moveTo>
                <a:lnTo>
                  <a:pt x="1147438" y="0"/>
                </a:lnTo>
                <a:lnTo>
                  <a:pt x="1147438" y="1147438"/>
                </a:lnTo>
                <a:lnTo>
                  <a:pt x="0" y="1147438"/>
                </a:lnTo>
                <a:lnTo>
                  <a:pt x="0" y="0"/>
                </a:lnTo>
                <a:close/>
              </a:path>
            </a:pathLst>
          </a:custGeom>
          <a:blipFill rotWithShape="1">
            <a:blip r:embed="rId6">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5" name="Google Shape;245;p26"/>
          <p:cNvSpPr/>
          <p:nvPr/>
        </p:nvSpPr>
        <p:spPr>
          <a:xfrm>
            <a:off x="6484845" y="3946233"/>
            <a:ext cx="1147438" cy="1147438"/>
          </a:xfrm>
          <a:custGeom>
            <a:avLst/>
            <a:gdLst/>
            <a:ahLst/>
            <a:cxnLst/>
            <a:rect l="l" t="t" r="r" b="b"/>
            <a:pathLst>
              <a:path w="1147438" h="1147438" extrusionOk="0">
                <a:moveTo>
                  <a:pt x="0" y="0"/>
                </a:moveTo>
                <a:lnTo>
                  <a:pt x="1147438" y="0"/>
                </a:lnTo>
                <a:lnTo>
                  <a:pt x="1147438" y="1147438"/>
                </a:lnTo>
                <a:lnTo>
                  <a:pt x="0" y="1147438"/>
                </a:lnTo>
                <a:lnTo>
                  <a:pt x="0" y="0"/>
                </a:lnTo>
                <a:close/>
              </a:path>
            </a:pathLst>
          </a:custGeom>
          <a:blipFill rotWithShape="1">
            <a:blip r:embed="rId7">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6" name="Google Shape;246;p26"/>
          <p:cNvSpPr/>
          <p:nvPr/>
        </p:nvSpPr>
        <p:spPr>
          <a:xfrm>
            <a:off x="10668925" y="3875415"/>
            <a:ext cx="1123117" cy="1123117"/>
          </a:xfrm>
          <a:custGeom>
            <a:avLst/>
            <a:gdLst/>
            <a:ahLst/>
            <a:cxnLst/>
            <a:rect l="l" t="t" r="r" b="b"/>
            <a:pathLst>
              <a:path w="1123117" h="1123117" extrusionOk="0">
                <a:moveTo>
                  <a:pt x="0" y="0"/>
                </a:moveTo>
                <a:lnTo>
                  <a:pt x="1123116" y="0"/>
                </a:lnTo>
                <a:lnTo>
                  <a:pt x="1123116" y="1123117"/>
                </a:lnTo>
                <a:lnTo>
                  <a:pt x="0" y="1123117"/>
                </a:lnTo>
                <a:lnTo>
                  <a:pt x="0" y="0"/>
                </a:lnTo>
                <a:close/>
              </a:path>
            </a:pathLst>
          </a:custGeom>
          <a:blipFill rotWithShape="1">
            <a:blip r:embed="rId8">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7" name="Google Shape;247;p26"/>
          <p:cNvSpPr/>
          <p:nvPr/>
        </p:nvSpPr>
        <p:spPr>
          <a:xfrm>
            <a:off x="14828683" y="3946233"/>
            <a:ext cx="1147438" cy="1147438"/>
          </a:xfrm>
          <a:custGeom>
            <a:avLst/>
            <a:gdLst/>
            <a:ahLst/>
            <a:cxnLst/>
            <a:rect l="l" t="t" r="r" b="b"/>
            <a:pathLst>
              <a:path w="1147438" h="1147438" extrusionOk="0">
                <a:moveTo>
                  <a:pt x="0" y="0"/>
                </a:moveTo>
                <a:lnTo>
                  <a:pt x="1147438" y="0"/>
                </a:lnTo>
                <a:lnTo>
                  <a:pt x="1147438" y="1147438"/>
                </a:lnTo>
                <a:lnTo>
                  <a:pt x="0" y="1147438"/>
                </a:lnTo>
                <a:lnTo>
                  <a:pt x="0" y="0"/>
                </a:lnTo>
                <a:close/>
              </a:path>
            </a:pathLst>
          </a:custGeom>
          <a:blipFill rotWithShape="1">
            <a:blip r:embed="rId9">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8" name="Google Shape;248;p26"/>
          <p:cNvSpPr/>
          <p:nvPr/>
        </p:nvSpPr>
        <p:spPr>
          <a:xfrm rot="-10602057">
            <a:off x="12387093" y="-1133853"/>
            <a:ext cx="6240735" cy="2176456"/>
          </a:xfrm>
          <a:custGeom>
            <a:avLst/>
            <a:gdLst/>
            <a:ahLst/>
            <a:cxnLst/>
            <a:rect l="l" t="t" r="r" b="b"/>
            <a:pathLst>
              <a:path w="6240735" h="2176456" extrusionOk="0">
                <a:moveTo>
                  <a:pt x="0" y="0"/>
                </a:moveTo>
                <a:lnTo>
                  <a:pt x="6240735" y="0"/>
                </a:lnTo>
                <a:lnTo>
                  <a:pt x="6240735" y="2176457"/>
                </a:lnTo>
                <a:lnTo>
                  <a:pt x="0" y="2176457"/>
                </a:lnTo>
                <a:lnTo>
                  <a:pt x="0" y="0"/>
                </a:lnTo>
                <a:close/>
              </a:path>
            </a:pathLst>
          </a:custGeom>
          <a:blipFill rotWithShape="1">
            <a:blip r:embed="rId10">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9" name="Google Shape;249;p26"/>
          <p:cNvSpPr/>
          <p:nvPr/>
        </p:nvSpPr>
        <p:spPr>
          <a:xfrm rot="10598374" flipH="1">
            <a:off x="-440482" y="-1192452"/>
            <a:ext cx="6576787" cy="2293655"/>
          </a:xfrm>
          <a:custGeom>
            <a:avLst/>
            <a:gdLst/>
            <a:ahLst/>
            <a:cxnLst/>
            <a:rect l="l" t="t" r="r" b="b"/>
            <a:pathLst>
              <a:path w="6576787" h="2293655" extrusionOk="0">
                <a:moveTo>
                  <a:pt x="0" y="2293655"/>
                </a:moveTo>
                <a:lnTo>
                  <a:pt x="6576787" y="2293655"/>
                </a:lnTo>
                <a:lnTo>
                  <a:pt x="6576787" y="0"/>
                </a:lnTo>
                <a:lnTo>
                  <a:pt x="0" y="0"/>
                </a:lnTo>
                <a:lnTo>
                  <a:pt x="0" y="2293655"/>
                </a:lnTo>
                <a:close/>
              </a:path>
            </a:pathLst>
          </a:custGeom>
          <a:blipFill rotWithShape="1">
            <a:blip r:embed="rId11">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250" name="Google Shape;250;p26"/>
          <p:cNvGrpSpPr/>
          <p:nvPr/>
        </p:nvGrpSpPr>
        <p:grpSpPr>
          <a:xfrm>
            <a:off x="0" y="9913239"/>
            <a:ext cx="18288000" cy="837562"/>
            <a:chOff x="0" y="-57150"/>
            <a:chExt cx="11607985" cy="463550"/>
          </a:xfrm>
        </p:grpSpPr>
        <p:sp>
          <p:nvSpPr>
            <p:cNvPr id="251" name="Google Shape;251;p26"/>
            <p:cNvSpPr/>
            <p:nvPr/>
          </p:nvSpPr>
          <p:spPr>
            <a:xfrm>
              <a:off x="0" y="0"/>
              <a:ext cx="11607985" cy="406400"/>
            </a:xfrm>
            <a:custGeom>
              <a:avLst/>
              <a:gdLst/>
              <a:ahLst/>
              <a:cxnLst/>
              <a:rect l="l" t="t" r="r" b="b"/>
              <a:pathLst>
                <a:path w="11607985" h="406400" extrusionOk="0">
                  <a:moveTo>
                    <a:pt x="11404785" y="0"/>
                  </a:moveTo>
                  <a:cubicBezTo>
                    <a:pt x="11517009" y="0"/>
                    <a:pt x="11607985" y="90976"/>
                    <a:pt x="11607985" y="203200"/>
                  </a:cubicBezTo>
                  <a:cubicBezTo>
                    <a:pt x="11607985" y="315424"/>
                    <a:pt x="11517009" y="406400"/>
                    <a:pt x="11404785" y="406400"/>
                  </a:cubicBezTo>
                  <a:lnTo>
                    <a:pt x="203200" y="406400"/>
                  </a:lnTo>
                  <a:cubicBezTo>
                    <a:pt x="90976" y="406400"/>
                    <a:pt x="0" y="315424"/>
                    <a:pt x="0" y="203200"/>
                  </a:cubicBezTo>
                  <a:cubicBezTo>
                    <a:pt x="0" y="90976"/>
                    <a:pt x="90976" y="0"/>
                    <a:pt x="203200" y="0"/>
                  </a:cubicBezTo>
                  <a:close/>
                </a:path>
              </a:pathLst>
            </a:custGeom>
            <a:solidFill>
              <a:srgbClr val="4E569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2" name="Google Shape;252;p26"/>
            <p:cNvSpPr txBox="1"/>
            <p:nvPr/>
          </p:nvSpPr>
          <p:spPr>
            <a:xfrm>
              <a:off x="0" y="-57150"/>
              <a:ext cx="11607985" cy="463550"/>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253" name="Google Shape;253;p26"/>
          <p:cNvGrpSpPr/>
          <p:nvPr/>
        </p:nvGrpSpPr>
        <p:grpSpPr>
          <a:xfrm>
            <a:off x="4131384" y="9913239"/>
            <a:ext cx="10025232" cy="837562"/>
            <a:chOff x="0" y="-57150"/>
            <a:chExt cx="5548478" cy="463550"/>
          </a:xfrm>
        </p:grpSpPr>
        <p:sp>
          <p:nvSpPr>
            <p:cNvPr id="254" name="Google Shape;254;p26"/>
            <p:cNvSpPr/>
            <p:nvPr/>
          </p:nvSpPr>
          <p:spPr>
            <a:xfrm>
              <a:off x="0" y="0"/>
              <a:ext cx="5548478" cy="406400"/>
            </a:xfrm>
            <a:custGeom>
              <a:avLst/>
              <a:gdLst/>
              <a:ahLst/>
              <a:cxnLst/>
              <a:rect l="l" t="t" r="r" b="b"/>
              <a:pathLst>
                <a:path w="5548478" h="406400" extrusionOk="0">
                  <a:moveTo>
                    <a:pt x="5345278" y="0"/>
                  </a:moveTo>
                  <a:cubicBezTo>
                    <a:pt x="5457503" y="0"/>
                    <a:pt x="5548478" y="90976"/>
                    <a:pt x="5548478" y="203200"/>
                  </a:cubicBezTo>
                  <a:cubicBezTo>
                    <a:pt x="5548478" y="315424"/>
                    <a:pt x="5457503" y="406400"/>
                    <a:pt x="5345278" y="406400"/>
                  </a:cubicBezTo>
                  <a:lnTo>
                    <a:pt x="203200" y="406400"/>
                  </a:lnTo>
                  <a:cubicBezTo>
                    <a:pt x="90976" y="406400"/>
                    <a:pt x="0" y="315424"/>
                    <a:pt x="0" y="203200"/>
                  </a:cubicBezTo>
                  <a:cubicBezTo>
                    <a:pt x="0" y="90976"/>
                    <a:pt x="90976" y="0"/>
                    <a:pt x="203200" y="0"/>
                  </a:cubicBezTo>
                  <a:close/>
                </a:path>
              </a:pathLst>
            </a:custGeom>
            <a:solidFill>
              <a:srgbClr val="17B8BB"/>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5" name="Google Shape;255;p26"/>
            <p:cNvSpPr txBox="1"/>
            <p:nvPr/>
          </p:nvSpPr>
          <p:spPr>
            <a:xfrm>
              <a:off x="0" y="-57150"/>
              <a:ext cx="5548478" cy="463550"/>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256" name="Google Shape;256;p26"/>
          <p:cNvSpPr txBox="1"/>
          <p:nvPr/>
        </p:nvSpPr>
        <p:spPr>
          <a:xfrm>
            <a:off x="5374682" y="1019175"/>
            <a:ext cx="8532900" cy="1475100"/>
          </a:xfrm>
          <a:prstGeom prst="rect">
            <a:avLst/>
          </a:prstGeom>
          <a:noFill/>
          <a:ln>
            <a:noFill/>
          </a:ln>
        </p:spPr>
        <p:txBody>
          <a:bodyPr spcFirstLastPara="1" wrap="square" lIns="0" tIns="0" rIns="0" bIns="0" anchor="t" anchorCtr="0">
            <a:spAutoFit/>
          </a:bodyPr>
          <a:lstStyle/>
          <a:p>
            <a:pPr marL="0" marR="0" lvl="0" indent="0" algn="ctr" rtl="0">
              <a:lnSpc>
                <a:spcPct val="113002"/>
              </a:lnSpc>
              <a:spcBef>
                <a:spcPts val="0"/>
              </a:spcBef>
              <a:spcAft>
                <a:spcPts val="0"/>
              </a:spcAft>
              <a:buClr>
                <a:srgbClr val="000000"/>
              </a:buClr>
              <a:buSzPts val="4499"/>
              <a:buFont typeface="Arial"/>
              <a:buNone/>
            </a:pPr>
            <a:r>
              <a:rPr lang="en-US" sz="4499" b="1">
                <a:latin typeface="Poppins"/>
                <a:ea typeface="Poppins"/>
                <a:cs typeface="Poppins"/>
                <a:sym typeface="Poppins"/>
              </a:rPr>
              <a:t>Lernerzentrierter Unterricht: Zentrale Ansätze </a:t>
            </a:r>
            <a:endParaRPr sz="1400" b="0" i="0" u="none" strike="noStrike" cap="none">
              <a:solidFill>
                <a:srgbClr val="000000"/>
              </a:solidFill>
              <a:latin typeface="Arial"/>
              <a:ea typeface="Arial"/>
              <a:cs typeface="Arial"/>
              <a:sym typeface="Arial"/>
            </a:endParaRPr>
          </a:p>
        </p:txBody>
      </p:sp>
      <p:sp>
        <p:nvSpPr>
          <p:cNvPr id="257" name="Google Shape;257;p26"/>
          <p:cNvSpPr txBox="1"/>
          <p:nvPr/>
        </p:nvSpPr>
        <p:spPr>
          <a:xfrm>
            <a:off x="1028700" y="6994725"/>
            <a:ext cx="3713700" cy="2107200"/>
          </a:xfrm>
          <a:prstGeom prst="rect">
            <a:avLst/>
          </a:prstGeom>
          <a:noFill/>
          <a:ln>
            <a:noFill/>
          </a:ln>
        </p:spPr>
        <p:txBody>
          <a:bodyPr spcFirstLastPara="1" wrap="square" lIns="0" tIns="0" rIns="0" bIns="0" anchor="t" anchorCtr="0">
            <a:spAutoFit/>
          </a:bodyPr>
          <a:lstStyle/>
          <a:p>
            <a:pPr marL="0" marR="0" lvl="0" indent="0" algn="just" rtl="0">
              <a:lnSpc>
                <a:spcPct val="130026"/>
              </a:lnSpc>
              <a:spcBef>
                <a:spcPts val="0"/>
              </a:spcBef>
              <a:spcAft>
                <a:spcPts val="0"/>
              </a:spcAft>
              <a:buClr>
                <a:srgbClr val="000000"/>
              </a:buClr>
              <a:buSzPts val="1825"/>
              <a:buFont typeface="Arial"/>
              <a:buNone/>
            </a:pPr>
            <a:r>
              <a:rPr lang="en-US" sz="1825">
                <a:solidFill>
                  <a:srgbClr val="FFFFFF"/>
                </a:solidFill>
                <a:latin typeface="Poppins"/>
                <a:ea typeface="Poppins"/>
                <a:cs typeface="Poppins"/>
                <a:sym typeface="Poppins"/>
              </a:rPr>
              <a:t>Ermitteln Sie, was Lernende bereits wissen, und knüpfen Sie daran an. Nutzen Sie erste Aufgaben, um Ausgangslagen sichtbar zu machen und in Ihre Planung einfließen zu lassen. </a:t>
            </a:r>
            <a:endParaRPr sz="1400" b="0" i="0" u="none" strike="noStrike" cap="none">
              <a:solidFill>
                <a:srgbClr val="000000"/>
              </a:solidFill>
              <a:latin typeface="Arial"/>
              <a:ea typeface="Arial"/>
              <a:cs typeface="Arial"/>
              <a:sym typeface="Arial"/>
            </a:endParaRPr>
          </a:p>
        </p:txBody>
      </p:sp>
      <p:sp>
        <p:nvSpPr>
          <p:cNvPr id="258" name="Google Shape;258;p26"/>
          <p:cNvSpPr txBox="1"/>
          <p:nvPr/>
        </p:nvSpPr>
        <p:spPr>
          <a:xfrm>
            <a:off x="1297793" y="6042689"/>
            <a:ext cx="3175500" cy="816000"/>
          </a:xfrm>
          <a:prstGeom prst="rect">
            <a:avLst/>
          </a:prstGeom>
          <a:noFill/>
          <a:ln>
            <a:noFill/>
          </a:ln>
        </p:spPr>
        <p:txBody>
          <a:bodyPr spcFirstLastPara="1" wrap="square" lIns="0" tIns="0" rIns="0" bIns="0" anchor="t" anchorCtr="0">
            <a:spAutoFit/>
          </a:bodyPr>
          <a:lstStyle/>
          <a:p>
            <a:pPr marL="0" marR="0" lvl="0" indent="0" algn="ctr" rtl="0">
              <a:lnSpc>
                <a:spcPct val="113017"/>
              </a:lnSpc>
              <a:spcBef>
                <a:spcPts val="0"/>
              </a:spcBef>
              <a:spcAft>
                <a:spcPts val="0"/>
              </a:spcAft>
              <a:buClr>
                <a:srgbClr val="000000"/>
              </a:buClr>
              <a:buSzPts val="2489"/>
              <a:buFont typeface="Arial"/>
              <a:buNone/>
            </a:pPr>
            <a:r>
              <a:rPr lang="en-US" sz="2489" b="1">
                <a:solidFill>
                  <a:srgbClr val="FFFFFF"/>
                </a:solidFill>
                <a:latin typeface="Poppins"/>
                <a:ea typeface="Poppins"/>
                <a:cs typeface="Poppins"/>
                <a:sym typeface="Poppins"/>
              </a:rPr>
              <a:t>An Vorwissen anknüpfen </a:t>
            </a:r>
            <a:endParaRPr sz="1400" b="0" i="0" u="none" strike="noStrike" cap="none">
              <a:solidFill>
                <a:srgbClr val="000000"/>
              </a:solidFill>
              <a:latin typeface="Arial"/>
              <a:ea typeface="Arial"/>
              <a:cs typeface="Arial"/>
              <a:sym typeface="Arial"/>
            </a:endParaRPr>
          </a:p>
        </p:txBody>
      </p:sp>
      <p:sp>
        <p:nvSpPr>
          <p:cNvPr id="259" name="Google Shape;259;p26"/>
          <p:cNvSpPr txBox="1"/>
          <p:nvPr/>
        </p:nvSpPr>
        <p:spPr>
          <a:xfrm>
            <a:off x="5201675" y="6994725"/>
            <a:ext cx="3713700" cy="2107200"/>
          </a:xfrm>
          <a:prstGeom prst="rect">
            <a:avLst/>
          </a:prstGeom>
          <a:noFill/>
          <a:ln>
            <a:noFill/>
          </a:ln>
        </p:spPr>
        <p:txBody>
          <a:bodyPr spcFirstLastPara="1" wrap="square" lIns="0" tIns="0" rIns="0" bIns="0" anchor="t" anchorCtr="0">
            <a:spAutoFit/>
          </a:bodyPr>
          <a:lstStyle/>
          <a:p>
            <a:pPr marL="0" marR="0" lvl="0" indent="0" algn="just" rtl="0">
              <a:lnSpc>
                <a:spcPct val="130026"/>
              </a:lnSpc>
              <a:spcBef>
                <a:spcPts val="0"/>
              </a:spcBef>
              <a:spcAft>
                <a:spcPts val="0"/>
              </a:spcAft>
              <a:buClr>
                <a:srgbClr val="000000"/>
              </a:buClr>
              <a:buSzPts val="1825"/>
              <a:buFont typeface="Arial"/>
              <a:buNone/>
            </a:pPr>
            <a:r>
              <a:rPr lang="en-US" sz="1825">
                <a:solidFill>
                  <a:srgbClr val="FFFFFF"/>
                </a:solidFill>
                <a:latin typeface="Poppins"/>
                <a:ea typeface="Poppins"/>
                <a:cs typeface="Poppins"/>
                <a:sym typeface="Poppins"/>
              </a:rPr>
              <a:t>Bieten Sie, wo möglich, Wahlmöglichkeiten bei der Herangehensweise an Aufgaben oder deren Nachweis. Dies berücksichtigt unterschiedliche Lernweisen. </a:t>
            </a:r>
            <a:endParaRPr sz="1400" b="0" i="0" u="none" strike="noStrike" cap="none">
              <a:solidFill>
                <a:srgbClr val="000000"/>
              </a:solidFill>
              <a:latin typeface="Arial"/>
              <a:ea typeface="Arial"/>
              <a:cs typeface="Arial"/>
              <a:sym typeface="Arial"/>
            </a:endParaRPr>
          </a:p>
        </p:txBody>
      </p:sp>
      <p:sp>
        <p:nvSpPr>
          <p:cNvPr id="260" name="Google Shape;260;p26"/>
          <p:cNvSpPr txBox="1"/>
          <p:nvPr/>
        </p:nvSpPr>
        <p:spPr>
          <a:xfrm>
            <a:off x="5200743" y="6042689"/>
            <a:ext cx="3715500" cy="816000"/>
          </a:xfrm>
          <a:prstGeom prst="rect">
            <a:avLst/>
          </a:prstGeom>
          <a:noFill/>
          <a:ln>
            <a:noFill/>
          </a:ln>
        </p:spPr>
        <p:txBody>
          <a:bodyPr spcFirstLastPara="1" wrap="square" lIns="0" tIns="0" rIns="0" bIns="0" anchor="t" anchorCtr="0">
            <a:spAutoFit/>
          </a:bodyPr>
          <a:lstStyle/>
          <a:p>
            <a:pPr marL="0" marR="0" lvl="0" indent="0" algn="ctr" rtl="0">
              <a:lnSpc>
                <a:spcPct val="113017"/>
              </a:lnSpc>
              <a:spcBef>
                <a:spcPts val="0"/>
              </a:spcBef>
              <a:spcAft>
                <a:spcPts val="0"/>
              </a:spcAft>
              <a:buClr>
                <a:srgbClr val="000000"/>
              </a:buClr>
              <a:buSzPts val="2489"/>
              <a:buFont typeface="Arial"/>
              <a:buNone/>
            </a:pPr>
            <a:r>
              <a:rPr lang="en-US" sz="2489" b="1">
                <a:solidFill>
                  <a:srgbClr val="FFFFFF"/>
                </a:solidFill>
                <a:latin typeface="Poppins"/>
                <a:ea typeface="Poppins"/>
                <a:cs typeface="Poppins"/>
                <a:sym typeface="Poppins"/>
              </a:rPr>
              <a:t>Wahlmöglichkeiten bieten </a:t>
            </a:r>
            <a:endParaRPr sz="1400" b="0" i="0" u="none" strike="noStrike" cap="none">
              <a:solidFill>
                <a:srgbClr val="000000"/>
              </a:solidFill>
              <a:latin typeface="Arial"/>
              <a:ea typeface="Arial"/>
              <a:cs typeface="Arial"/>
              <a:sym typeface="Arial"/>
            </a:endParaRPr>
          </a:p>
        </p:txBody>
      </p:sp>
      <p:sp>
        <p:nvSpPr>
          <p:cNvPr id="261" name="Google Shape;261;p26"/>
          <p:cNvSpPr txBox="1"/>
          <p:nvPr/>
        </p:nvSpPr>
        <p:spPr>
          <a:xfrm>
            <a:off x="9373575" y="6994725"/>
            <a:ext cx="3713700" cy="2107200"/>
          </a:xfrm>
          <a:prstGeom prst="rect">
            <a:avLst/>
          </a:prstGeom>
          <a:noFill/>
          <a:ln>
            <a:noFill/>
          </a:ln>
        </p:spPr>
        <p:txBody>
          <a:bodyPr spcFirstLastPara="1" wrap="square" lIns="0" tIns="0" rIns="0" bIns="0" anchor="t" anchorCtr="0">
            <a:spAutoFit/>
          </a:bodyPr>
          <a:lstStyle/>
          <a:p>
            <a:pPr marL="0" marR="0" lvl="0" indent="0" algn="just" rtl="0">
              <a:lnSpc>
                <a:spcPct val="130026"/>
              </a:lnSpc>
              <a:spcBef>
                <a:spcPts val="0"/>
              </a:spcBef>
              <a:spcAft>
                <a:spcPts val="0"/>
              </a:spcAft>
              <a:buClr>
                <a:srgbClr val="000000"/>
              </a:buClr>
              <a:buSzPts val="1825"/>
              <a:buFont typeface="Arial"/>
              <a:buNone/>
            </a:pPr>
            <a:r>
              <a:rPr lang="en-US" sz="1825">
                <a:solidFill>
                  <a:srgbClr val="FFFFFF"/>
                </a:solidFill>
                <a:latin typeface="Poppins"/>
                <a:ea typeface="Poppins"/>
                <a:cs typeface="Poppins"/>
                <a:sym typeface="Poppins"/>
              </a:rPr>
              <a:t>Gestalten Sie Aufgaben mit mehreren Einstiegspunkten. Reduzieren Sie die Unterstützung, sobald die Kompetenz wächst. Halten Sie den Standard für alle gleich. </a:t>
            </a:r>
            <a:endParaRPr sz="1400" b="0" i="0" u="none" strike="noStrike" cap="none">
              <a:solidFill>
                <a:srgbClr val="000000"/>
              </a:solidFill>
              <a:latin typeface="Arial"/>
              <a:ea typeface="Arial"/>
              <a:cs typeface="Arial"/>
              <a:sym typeface="Arial"/>
            </a:endParaRPr>
          </a:p>
        </p:txBody>
      </p:sp>
      <p:sp>
        <p:nvSpPr>
          <p:cNvPr id="262" name="Google Shape;262;p26"/>
          <p:cNvSpPr txBox="1"/>
          <p:nvPr/>
        </p:nvSpPr>
        <p:spPr>
          <a:xfrm>
            <a:off x="9231537" y="6042700"/>
            <a:ext cx="3997800" cy="1418100"/>
          </a:xfrm>
          <a:prstGeom prst="rect">
            <a:avLst/>
          </a:prstGeom>
          <a:noFill/>
          <a:ln>
            <a:noFill/>
          </a:ln>
        </p:spPr>
        <p:txBody>
          <a:bodyPr spcFirstLastPara="1" wrap="square" lIns="0" tIns="0" rIns="0" bIns="0" anchor="t" anchorCtr="0">
            <a:spAutoFit/>
          </a:bodyPr>
          <a:lstStyle/>
          <a:p>
            <a:pPr marL="0" lvl="0" indent="0" algn="ctr" rtl="0">
              <a:lnSpc>
                <a:spcPct val="115000"/>
              </a:lnSpc>
              <a:spcBef>
                <a:spcPts val="1200"/>
              </a:spcBef>
              <a:spcAft>
                <a:spcPts val="0"/>
              </a:spcAft>
              <a:buClr>
                <a:schemeClr val="dk1"/>
              </a:buClr>
              <a:buSzPts val="1100"/>
              <a:buFont typeface="Arial"/>
              <a:buNone/>
            </a:pPr>
            <a:r>
              <a:rPr lang="en-US" sz="2489" b="1">
                <a:solidFill>
                  <a:srgbClr val="FFFFFF"/>
                </a:solidFill>
                <a:latin typeface="Poppins"/>
                <a:ea typeface="Poppins"/>
                <a:cs typeface="Poppins"/>
                <a:sym typeface="Poppins"/>
              </a:rPr>
              <a:t>Unterstützung strukturieren</a:t>
            </a:r>
            <a:endParaRPr sz="2489" b="1">
              <a:solidFill>
                <a:srgbClr val="FFFFFF"/>
              </a:solidFill>
              <a:latin typeface="Poppins"/>
              <a:ea typeface="Poppins"/>
              <a:cs typeface="Poppins"/>
              <a:sym typeface="Poppins"/>
            </a:endParaRPr>
          </a:p>
          <a:p>
            <a:pPr marL="0" marR="0" lvl="0" indent="0" algn="ctr" rtl="0">
              <a:lnSpc>
                <a:spcPct val="113017"/>
              </a:lnSpc>
              <a:spcBef>
                <a:spcPts val="1200"/>
              </a:spcBef>
              <a:spcAft>
                <a:spcPts val="0"/>
              </a:spcAft>
              <a:buClr>
                <a:srgbClr val="000000"/>
              </a:buClr>
              <a:buSzPts val="2489"/>
              <a:buFont typeface="Arial"/>
              <a:buNone/>
            </a:pPr>
            <a:endParaRPr sz="2489" b="1">
              <a:solidFill>
                <a:srgbClr val="FFFFFF"/>
              </a:solidFill>
              <a:latin typeface="Poppins"/>
              <a:ea typeface="Poppins"/>
              <a:cs typeface="Poppins"/>
              <a:sym typeface="Poppins"/>
            </a:endParaRPr>
          </a:p>
        </p:txBody>
      </p:sp>
      <p:sp>
        <p:nvSpPr>
          <p:cNvPr id="263" name="Google Shape;263;p26"/>
          <p:cNvSpPr txBox="1"/>
          <p:nvPr/>
        </p:nvSpPr>
        <p:spPr>
          <a:xfrm>
            <a:off x="13545500" y="6994725"/>
            <a:ext cx="3713700" cy="2472600"/>
          </a:xfrm>
          <a:prstGeom prst="rect">
            <a:avLst/>
          </a:prstGeom>
          <a:noFill/>
          <a:ln>
            <a:noFill/>
          </a:ln>
        </p:spPr>
        <p:txBody>
          <a:bodyPr spcFirstLastPara="1" wrap="square" lIns="0" tIns="0" rIns="0" bIns="0" anchor="t" anchorCtr="0">
            <a:spAutoFit/>
          </a:bodyPr>
          <a:lstStyle/>
          <a:p>
            <a:pPr marL="0" marR="0" lvl="0" indent="0" algn="just" rtl="0">
              <a:lnSpc>
                <a:spcPct val="130026"/>
              </a:lnSpc>
              <a:spcBef>
                <a:spcPts val="0"/>
              </a:spcBef>
              <a:spcAft>
                <a:spcPts val="0"/>
              </a:spcAft>
              <a:buClr>
                <a:srgbClr val="000000"/>
              </a:buClr>
              <a:buSzPts val="1825"/>
              <a:buFont typeface="Arial"/>
              <a:buNone/>
            </a:pPr>
            <a:r>
              <a:rPr lang="en-US" sz="1825">
                <a:solidFill>
                  <a:srgbClr val="FFFFFF"/>
                </a:solidFill>
                <a:latin typeface="Poppins"/>
                <a:ea typeface="Poppins"/>
                <a:cs typeface="Poppins"/>
                <a:sym typeface="Poppins"/>
              </a:rPr>
              <a:t>Geben Sie Rückmeldungen, die Lernenden zeigen, wo sie stehen und was als Nächstes zu tun ist. Schaffen Sie Raum, in dem Lernende über ihre eigene Entwicklung nachdenken können. </a:t>
            </a:r>
            <a:endParaRPr sz="1400" b="0" i="0" u="none" strike="noStrike" cap="none">
              <a:solidFill>
                <a:srgbClr val="000000"/>
              </a:solidFill>
              <a:latin typeface="Arial"/>
              <a:ea typeface="Arial"/>
              <a:cs typeface="Arial"/>
              <a:sym typeface="Arial"/>
            </a:endParaRPr>
          </a:p>
        </p:txBody>
      </p:sp>
      <p:sp>
        <p:nvSpPr>
          <p:cNvPr id="264" name="Google Shape;264;p26"/>
          <p:cNvSpPr txBox="1"/>
          <p:nvPr/>
        </p:nvSpPr>
        <p:spPr>
          <a:xfrm>
            <a:off x="13545504" y="6042689"/>
            <a:ext cx="3713700" cy="816000"/>
          </a:xfrm>
          <a:prstGeom prst="rect">
            <a:avLst/>
          </a:prstGeom>
          <a:noFill/>
          <a:ln>
            <a:noFill/>
          </a:ln>
        </p:spPr>
        <p:txBody>
          <a:bodyPr spcFirstLastPara="1" wrap="square" lIns="0" tIns="0" rIns="0" bIns="0" anchor="t" anchorCtr="0">
            <a:spAutoFit/>
          </a:bodyPr>
          <a:lstStyle/>
          <a:p>
            <a:pPr marL="0" marR="0" lvl="0" indent="0" algn="ctr" rtl="0">
              <a:lnSpc>
                <a:spcPct val="113017"/>
              </a:lnSpc>
              <a:spcBef>
                <a:spcPts val="0"/>
              </a:spcBef>
              <a:spcAft>
                <a:spcPts val="0"/>
              </a:spcAft>
              <a:buClr>
                <a:srgbClr val="000000"/>
              </a:buClr>
              <a:buSzPts val="2489"/>
              <a:buFont typeface="Arial"/>
              <a:buNone/>
            </a:pPr>
            <a:r>
              <a:rPr lang="en-US" sz="2489" b="1">
                <a:solidFill>
                  <a:srgbClr val="FFFFFF"/>
                </a:solidFill>
                <a:latin typeface="Poppins"/>
                <a:ea typeface="Poppins"/>
                <a:cs typeface="Poppins"/>
                <a:sym typeface="Poppins"/>
              </a:rPr>
              <a:t>Reflektieren und Fortschritte machen </a:t>
            </a:r>
            <a:endParaRPr sz="1400" b="0" i="0" u="none" strike="noStrike" cap="none">
              <a:solidFill>
                <a:srgbClr val="000000"/>
              </a:solidFill>
              <a:latin typeface="Arial"/>
              <a:ea typeface="Arial"/>
              <a:cs typeface="Arial"/>
              <a:sym typeface="Arial"/>
            </a:endParaRPr>
          </a:p>
        </p:txBody>
      </p:sp>
      <p:sp>
        <p:nvSpPr>
          <p:cNvPr id="265" name="Google Shape;265;p26"/>
          <p:cNvSpPr/>
          <p:nvPr/>
        </p:nvSpPr>
        <p:spPr>
          <a:xfrm>
            <a:off x="3059553" y="479018"/>
            <a:ext cx="1413849" cy="1232069"/>
          </a:xfrm>
          <a:custGeom>
            <a:avLst/>
            <a:gdLst/>
            <a:ahLst/>
            <a:cxnLst/>
            <a:rect l="l" t="t" r="r" b="b"/>
            <a:pathLst>
              <a:path w="1413849" h="1232069" extrusionOk="0">
                <a:moveTo>
                  <a:pt x="0" y="0"/>
                </a:moveTo>
                <a:lnTo>
                  <a:pt x="1413849" y="0"/>
                </a:lnTo>
                <a:lnTo>
                  <a:pt x="1413849" y="1232069"/>
                </a:lnTo>
                <a:lnTo>
                  <a:pt x="0" y="1232069"/>
                </a:lnTo>
                <a:lnTo>
                  <a:pt x="0" y="0"/>
                </a:lnTo>
                <a:close/>
              </a:path>
            </a:pathLst>
          </a:custGeom>
          <a:blipFill rotWithShape="1">
            <a:blip r:embed="rId12">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6" name="Google Shape;266;p26"/>
          <p:cNvSpPr/>
          <p:nvPr/>
        </p:nvSpPr>
        <p:spPr>
          <a:xfrm>
            <a:off x="523119" y="923994"/>
            <a:ext cx="2350712" cy="634692"/>
          </a:xfrm>
          <a:custGeom>
            <a:avLst/>
            <a:gdLst/>
            <a:ahLst/>
            <a:cxnLst/>
            <a:rect l="l" t="t" r="r" b="b"/>
            <a:pathLst>
              <a:path w="2350712" h="634692" extrusionOk="0">
                <a:moveTo>
                  <a:pt x="0" y="0"/>
                </a:moveTo>
                <a:lnTo>
                  <a:pt x="2350712" y="0"/>
                </a:lnTo>
                <a:lnTo>
                  <a:pt x="2350712" y="634693"/>
                </a:lnTo>
                <a:lnTo>
                  <a:pt x="0" y="634693"/>
                </a:lnTo>
                <a:lnTo>
                  <a:pt x="0" y="0"/>
                </a:lnTo>
                <a:close/>
              </a:path>
            </a:pathLst>
          </a:custGeom>
          <a:blipFill rotWithShape="1">
            <a:blip r:embed="rId1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70"/>
        <p:cNvGrpSpPr/>
        <p:nvPr/>
      </p:nvGrpSpPr>
      <p:grpSpPr>
        <a:xfrm>
          <a:off x="0" y="0"/>
          <a:ext cx="0" cy="0"/>
          <a:chOff x="0" y="0"/>
          <a:chExt cx="0" cy="0"/>
        </a:xfrm>
      </p:grpSpPr>
      <p:grpSp>
        <p:nvGrpSpPr>
          <p:cNvPr id="271" name="Google Shape;271;p27"/>
          <p:cNvGrpSpPr/>
          <p:nvPr/>
        </p:nvGrpSpPr>
        <p:grpSpPr>
          <a:xfrm>
            <a:off x="-1" y="4584074"/>
            <a:ext cx="18288001" cy="6357176"/>
            <a:chOff x="0" y="0"/>
            <a:chExt cx="5661114" cy="1674318"/>
          </a:xfrm>
        </p:grpSpPr>
        <p:sp>
          <p:nvSpPr>
            <p:cNvPr id="272" name="Google Shape;272;p27"/>
            <p:cNvSpPr/>
            <p:nvPr/>
          </p:nvSpPr>
          <p:spPr>
            <a:xfrm>
              <a:off x="0" y="0"/>
              <a:ext cx="5661114" cy="1674318"/>
            </a:xfrm>
            <a:custGeom>
              <a:avLst/>
              <a:gdLst/>
              <a:ahLst/>
              <a:cxnLst/>
              <a:rect l="l" t="t" r="r" b="b"/>
              <a:pathLst>
                <a:path w="5661114" h="1674318" extrusionOk="0">
                  <a:moveTo>
                    <a:pt x="0" y="0"/>
                  </a:moveTo>
                  <a:lnTo>
                    <a:pt x="5661114" y="0"/>
                  </a:lnTo>
                  <a:lnTo>
                    <a:pt x="5661114" y="1674318"/>
                  </a:lnTo>
                  <a:lnTo>
                    <a:pt x="0" y="1674318"/>
                  </a:lnTo>
                  <a:close/>
                </a:path>
              </a:pathLst>
            </a:custGeom>
            <a:solidFill>
              <a:srgbClr val="10146E"/>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73" name="Google Shape;273;p27"/>
            <p:cNvSpPr txBox="1"/>
            <p:nvPr/>
          </p:nvSpPr>
          <p:spPr>
            <a:xfrm>
              <a:off x="0" y="0"/>
              <a:ext cx="5661114" cy="1674318"/>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274" name="Google Shape;274;p27"/>
          <p:cNvSpPr/>
          <p:nvPr/>
        </p:nvSpPr>
        <p:spPr>
          <a:xfrm>
            <a:off x="1591207" y="3225562"/>
            <a:ext cx="2588781" cy="2588781"/>
          </a:xfrm>
          <a:custGeom>
            <a:avLst/>
            <a:gdLst/>
            <a:ahLst/>
            <a:cxnLst/>
            <a:rect l="l" t="t" r="r" b="b"/>
            <a:pathLst>
              <a:path w="2588781" h="2588781" extrusionOk="0">
                <a:moveTo>
                  <a:pt x="0" y="0"/>
                </a:moveTo>
                <a:lnTo>
                  <a:pt x="2588781" y="0"/>
                </a:lnTo>
                <a:lnTo>
                  <a:pt x="2588781" y="2588780"/>
                </a:lnTo>
                <a:lnTo>
                  <a:pt x="0" y="2588780"/>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75" name="Google Shape;275;p27"/>
          <p:cNvSpPr/>
          <p:nvPr/>
        </p:nvSpPr>
        <p:spPr>
          <a:xfrm>
            <a:off x="1786442" y="3420796"/>
            <a:ext cx="2198312" cy="2198312"/>
          </a:xfrm>
          <a:custGeom>
            <a:avLst/>
            <a:gdLst/>
            <a:ahLst/>
            <a:cxnLst/>
            <a:rect l="l" t="t" r="r" b="b"/>
            <a:pathLst>
              <a:path w="2198312" h="2198312" extrusionOk="0">
                <a:moveTo>
                  <a:pt x="0" y="0"/>
                </a:moveTo>
                <a:lnTo>
                  <a:pt x="2198312" y="0"/>
                </a:lnTo>
                <a:lnTo>
                  <a:pt x="2198312" y="2198312"/>
                </a:lnTo>
                <a:lnTo>
                  <a:pt x="0" y="2198312"/>
                </a:lnTo>
                <a:lnTo>
                  <a:pt x="0" y="0"/>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76" name="Google Shape;276;p27"/>
          <p:cNvSpPr/>
          <p:nvPr/>
        </p:nvSpPr>
        <p:spPr>
          <a:xfrm>
            <a:off x="1900426" y="3534780"/>
            <a:ext cx="1970344" cy="1970344"/>
          </a:xfrm>
          <a:custGeom>
            <a:avLst/>
            <a:gdLst/>
            <a:ahLst/>
            <a:cxnLst/>
            <a:rect l="l" t="t" r="r" b="b"/>
            <a:pathLst>
              <a:path w="1970344" h="1970344" extrusionOk="0">
                <a:moveTo>
                  <a:pt x="0" y="0"/>
                </a:moveTo>
                <a:lnTo>
                  <a:pt x="1970344" y="0"/>
                </a:lnTo>
                <a:lnTo>
                  <a:pt x="1970344" y="1970344"/>
                </a:lnTo>
                <a:lnTo>
                  <a:pt x="0" y="1970344"/>
                </a:lnTo>
                <a:lnTo>
                  <a:pt x="0" y="0"/>
                </a:lnTo>
                <a:close/>
              </a:path>
            </a:pathLst>
          </a:custGeom>
          <a:blipFill rotWithShape="1">
            <a:blip r:embed="rId5">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77" name="Google Shape;277;p27"/>
          <p:cNvSpPr/>
          <p:nvPr/>
        </p:nvSpPr>
        <p:spPr>
          <a:xfrm>
            <a:off x="5764174" y="3225562"/>
            <a:ext cx="2588781" cy="2588781"/>
          </a:xfrm>
          <a:custGeom>
            <a:avLst/>
            <a:gdLst/>
            <a:ahLst/>
            <a:cxnLst/>
            <a:rect l="l" t="t" r="r" b="b"/>
            <a:pathLst>
              <a:path w="2588781" h="2588781" extrusionOk="0">
                <a:moveTo>
                  <a:pt x="0" y="0"/>
                </a:moveTo>
                <a:lnTo>
                  <a:pt x="2588780" y="0"/>
                </a:lnTo>
                <a:lnTo>
                  <a:pt x="2588780" y="2588780"/>
                </a:lnTo>
                <a:lnTo>
                  <a:pt x="0" y="2588780"/>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78" name="Google Shape;278;p27"/>
          <p:cNvSpPr/>
          <p:nvPr/>
        </p:nvSpPr>
        <p:spPr>
          <a:xfrm>
            <a:off x="5959408" y="3420796"/>
            <a:ext cx="2198312" cy="2198312"/>
          </a:xfrm>
          <a:custGeom>
            <a:avLst/>
            <a:gdLst/>
            <a:ahLst/>
            <a:cxnLst/>
            <a:rect l="l" t="t" r="r" b="b"/>
            <a:pathLst>
              <a:path w="2198312" h="2198312" extrusionOk="0">
                <a:moveTo>
                  <a:pt x="0" y="0"/>
                </a:moveTo>
                <a:lnTo>
                  <a:pt x="2198312" y="0"/>
                </a:lnTo>
                <a:lnTo>
                  <a:pt x="2198312" y="2198312"/>
                </a:lnTo>
                <a:lnTo>
                  <a:pt x="0" y="2198312"/>
                </a:lnTo>
                <a:lnTo>
                  <a:pt x="0" y="0"/>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79" name="Google Shape;279;p27"/>
          <p:cNvSpPr/>
          <p:nvPr/>
        </p:nvSpPr>
        <p:spPr>
          <a:xfrm>
            <a:off x="6073392" y="3534780"/>
            <a:ext cx="1970344" cy="1970344"/>
          </a:xfrm>
          <a:custGeom>
            <a:avLst/>
            <a:gdLst/>
            <a:ahLst/>
            <a:cxnLst/>
            <a:rect l="l" t="t" r="r" b="b"/>
            <a:pathLst>
              <a:path w="1970344" h="1970344" extrusionOk="0">
                <a:moveTo>
                  <a:pt x="0" y="0"/>
                </a:moveTo>
                <a:lnTo>
                  <a:pt x="1970344" y="0"/>
                </a:lnTo>
                <a:lnTo>
                  <a:pt x="1970344" y="1970344"/>
                </a:lnTo>
                <a:lnTo>
                  <a:pt x="0" y="1970344"/>
                </a:lnTo>
                <a:lnTo>
                  <a:pt x="0" y="0"/>
                </a:lnTo>
                <a:close/>
              </a:path>
            </a:pathLst>
          </a:custGeom>
          <a:blipFill rotWithShape="1">
            <a:blip r:embed="rId5">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80" name="Google Shape;280;p27"/>
          <p:cNvSpPr/>
          <p:nvPr/>
        </p:nvSpPr>
        <p:spPr>
          <a:xfrm>
            <a:off x="9936093" y="3225562"/>
            <a:ext cx="2588781" cy="2588781"/>
          </a:xfrm>
          <a:custGeom>
            <a:avLst/>
            <a:gdLst/>
            <a:ahLst/>
            <a:cxnLst/>
            <a:rect l="l" t="t" r="r" b="b"/>
            <a:pathLst>
              <a:path w="2588781" h="2588781" extrusionOk="0">
                <a:moveTo>
                  <a:pt x="0" y="0"/>
                </a:moveTo>
                <a:lnTo>
                  <a:pt x="2588781" y="0"/>
                </a:lnTo>
                <a:lnTo>
                  <a:pt x="2588781" y="2588780"/>
                </a:lnTo>
                <a:lnTo>
                  <a:pt x="0" y="2588780"/>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81" name="Google Shape;281;p27"/>
          <p:cNvSpPr/>
          <p:nvPr/>
        </p:nvSpPr>
        <p:spPr>
          <a:xfrm>
            <a:off x="10131327" y="3420796"/>
            <a:ext cx="2198312" cy="2198312"/>
          </a:xfrm>
          <a:custGeom>
            <a:avLst/>
            <a:gdLst/>
            <a:ahLst/>
            <a:cxnLst/>
            <a:rect l="l" t="t" r="r" b="b"/>
            <a:pathLst>
              <a:path w="2198312" h="2198312" extrusionOk="0">
                <a:moveTo>
                  <a:pt x="0" y="0"/>
                </a:moveTo>
                <a:lnTo>
                  <a:pt x="2198312" y="0"/>
                </a:lnTo>
                <a:lnTo>
                  <a:pt x="2198312" y="2198312"/>
                </a:lnTo>
                <a:lnTo>
                  <a:pt x="0" y="2198312"/>
                </a:lnTo>
                <a:lnTo>
                  <a:pt x="0" y="0"/>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82" name="Google Shape;282;p27"/>
          <p:cNvSpPr/>
          <p:nvPr/>
        </p:nvSpPr>
        <p:spPr>
          <a:xfrm>
            <a:off x="10245311" y="3534780"/>
            <a:ext cx="1970344" cy="1970344"/>
          </a:xfrm>
          <a:custGeom>
            <a:avLst/>
            <a:gdLst/>
            <a:ahLst/>
            <a:cxnLst/>
            <a:rect l="l" t="t" r="r" b="b"/>
            <a:pathLst>
              <a:path w="1970344" h="1970344" extrusionOk="0">
                <a:moveTo>
                  <a:pt x="0" y="0"/>
                </a:moveTo>
                <a:lnTo>
                  <a:pt x="1970344" y="0"/>
                </a:lnTo>
                <a:lnTo>
                  <a:pt x="1970344" y="1970344"/>
                </a:lnTo>
                <a:lnTo>
                  <a:pt x="0" y="1970344"/>
                </a:lnTo>
                <a:lnTo>
                  <a:pt x="0" y="0"/>
                </a:lnTo>
                <a:close/>
              </a:path>
            </a:pathLst>
          </a:custGeom>
          <a:blipFill rotWithShape="1">
            <a:blip r:embed="rId5">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83" name="Google Shape;283;p27"/>
          <p:cNvSpPr/>
          <p:nvPr/>
        </p:nvSpPr>
        <p:spPr>
          <a:xfrm>
            <a:off x="14108012" y="3225562"/>
            <a:ext cx="2588781" cy="2588781"/>
          </a:xfrm>
          <a:custGeom>
            <a:avLst/>
            <a:gdLst/>
            <a:ahLst/>
            <a:cxnLst/>
            <a:rect l="l" t="t" r="r" b="b"/>
            <a:pathLst>
              <a:path w="2588781" h="2588781" extrusionOk="0">
                <a:moveTo>
                  <a:pt x="0" y="0"/>
                </a:moveTo>
                <a:lnTo>
                  <a:pt x="2588781" y="0"/>
                </a:lnTo>
                <a:lnTo>
                  <a:pt x="2588781" y="2588780"/>
                </a:lnTo>
                <a:lnTo>
                  <a:pt x="0" y="2588780"/>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84" name="Google Shape;284;p27"/>
          <p:cNvSpPr/>
          <p:nvPr/>
        </p:nvSpPr>
        <p:spPr>
          <a:xfrm>
            <a:off x="14303246" y="3420796"/>
            <a:ext cx="2198312" cy="2198312"/>
          </a:xfrm>
          <a:custGeom>
            <a:avLst/>
            <a:gdLst/>
            <a:ahLst/>
            <a:cxnLst/>
            <a:rect l="l" t="t" r="r" b="b"/>
            <a:pathLst>
              <a:path w="2198312" h="2198312" extrusionOk="0">
                <a:moveTo>
                  <a:pt x="0" y="0"/>
                </a:moveTo>
                <a:lnTo>
                  <a:pt x="2198312" y="0"/>
                </a:lnTo>
                <a:lnTo>
                  <a:pt x="2198312" y="2198312"/>
                </a:lnTo>
                <a:lnTo>
                  <a:pt x="0" y="2198312"/>
                </a:lnTo>
                <a:lnTo>
                  <a:pt x="0" y="0"/>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85" name="Google Shape;285;p27"/>
          <p:cNvSpPr/>
          <p:nvPr/>
        </p:nvSpPr>
        <p:spPr>
          <a:xfrm>
            <a:off x="14417230" y="3534780"/>
            <a:ext cx="1970344" cy="1970344"/>
          </a:xfrm>
          <a:custGeom>
            <a:avLst/>
            <a:gdLst/>
            <a:ahLst/>
            <a:cxnLst/>
            <a:rect l="l" t="t" r="r" b="b"/>
            <a:pathLst>
              <a:path w="1970344" h="1970344" extrusionOk="0">
                <a:moveTo>
                  <a:pt x="0" y="0"/>
                </a:moveTo>
                <a:lnTo>
                  <a:pt x="1970344" y="0"/>
                </a:lnTo>
                <a:lnTo>
                  <a:pt x="1970344" y="1970344"/>
                </a:lnTo>
                <a:lnTo>
                  <a:pt x="0" y="1970344"/>
                </a:lnTo>
                <a:lnTo>
                  <a:pt x="0" y="0"/>
                </a:lnTo>
                <a:close/>
              </a:path>
            </a:pathLst>
          </a:custGeom>
          <a:blipFill rotWithShape="1">
            <a:blip r:embed="rId5">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86" name="Google Shape;286;p27"/>
          <p:cNvSpPr/>
          <p:nvPr/>
        </p:nvSpPr>
        <p:spPr>
          <a:xfrm>
            <a:off x="2311879" y="3946233"/>
            <a:ext cx="1147438" cy="1147438"/>
          </a:xfrm>
          <a:custGeom>
            <a:avLst/>
            <a:gdLst/>
            <a:ahLst/>
            <a:cxnLst/>
            <a:rect l="l" t="t" r="r" b="b"/>
            <a:pathLst>
              <a:path w="1147438" h="1147438" extrusionOk="0">
                <a:moveTo>
                  <a:pt x="0" y="0"/>
                </a:moveTo>
                <a:lnTo>
                  <a:pt x="1147438" y="0"/>
                </a:lnTo>
                <a:lnTo>
                  <a:pt x="1147438" y="1147438"/>
                </a:lnTo>
                <a:lnTo>
                  <a:pt x="0" y="1147438"/>
                </a:lnTo>
                <a:lnTo>
                  <a:pt x="0" y="0"/>
                </a:lnTo>
                <a:close/>
              </a:path>
            </a:pathLst>
          </a:custGeom>
          <a:blipFill rotWithShape="1">
            <a:blip r:embed="rId6">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87" name="Google Shape;287;p27"/>
          <p:cNvSpPr/>
          <p:nvPr/>
        </p:nvSpPr>
        <p:spPr>
          <a:xfrm>
            <a:off x="6484845" y="3946233"/>
            <a:ext cx="1147438" cy="1147438"/>
          </a:xfrm>
          <a:custGeom>
            <a:avLst/>
            <a:gdLst/>
            <a:ahLst/>
            <a:cxnLst/>
            <a:rect l="l" t="t" r="r" b="b"/>
            <a:pathLst>
              <a:path w="1147438" h="1147438" extrusionOk="0">
                <a:moveTo>
                  <a:pt x="0" y="0"/>
                </a:moveTo>
                <a:lnTo>
                  <a:pt x="1147438" y="0"/>
                </a:lnTo>
                <a:lnTo>
                  <a:pt x="1147438" y="1147438"/>
                </a:lnTo>
                <a:lnTo>
                  <a:pt x="0" y="1147438"/>
                </a:lnTo>
                <a:lnTo>
                  <a:pt x="0" y="0"/>
                </a:lnTo>
                <a:close/>
              </a:path>
            </a:pathLst>
          </a:custGeom>
          <a:blipFill rotWithShape="1">
            <a:blip r:embed="rId7">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88" name="Google Shape;288;p27"/>
          <p:cNvSpPr/>
          <p:nvPr/>
        </p:nvSpPr>
        <p:spPr>
          <a:xfrm>
            <a:off x="10668925" y="3875415"/>
            <a:ext cx="1123117" cy="1123117"/>
          </a:xfrm>
          <a:custGeom>
            <a:avLst/>
            <a:gdLst/>
            <a:ahLst/>
            <a:cxnLst/>
            <a:rect l="l" t="t" r="r" b="b"/>
            <a:pathLst>
              <a:path w="1123117" h="1123117" extrusionOk="0">
                <a:moveTo>
                  <a:pt x="0" y="0"/>
                </a:moveTo>
                <a:lnTo>
                  <a:pt x="1123116" y="0"/>
                </a:lnTo>
                <a:lnTo>
                  <a:pt x="1123116" y="1123117"/>
                </a:lnTo>
                <a:lnTo>
                  <a:pt x="0" y="1123117"/>
                </a:lnTo>
                <a:lnTo>
                  <a:pt x="0" y="0"/>
                </a:lnTo>
                <a:close/>
              </a:path>
            </a:pathLst>
          </a:custGeom>
          <a:blipFill rotWithShape="1">
            <a:blip r:embed="rId8">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89" name="Google Shape;289;p27"/>
          <p:cNvSpPr/>
          <p:nvPr/>
        </p:nvSpPr>
        <p:spPr>
          <a:xfrm>
            <a:off x="14828683" y="3946233"/>
            <a:ext cx="1147438" cy="1147438"/>
          </a:xfrm>
          <a:custGeom>
            <a:avLst/>
            <a:gdLst/>
            <a:ahLst/>
            <a:cxnLst/>
            <a:rect l="l" t="t" r="r" b="b"/>
            <a:pathLst>
              <a:path w="1147438" h="1147438" extrusionOk="0">
                <a:moveTo>
                  <a:pt x="0" y="0"/>
                </a:moveTo>
                <a:lnTo>
                  <a:pt x="1147438" y="0"/>
                </a:lnTo>
                <a:lnTo>
                  <a:pt x="1147438" y="1147438"/>
                </a:lnTo>
                <a:lnTo>
                  <a:pt x="0" y="1147438"/>
                </a:lnTo>
                <a:lnTo>
                  <a:pt x="0" y="0"/>
                </a:lnTo>
                <a:close/>
              </a:path>
            </a:pathLst>
          </a:custGeom>
          <a:blipFill rotWithShape="1">
            <a:blip r:embed="rId9">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90" name="Google Shape;290;p27"/>
          <p:cNvSpPr/>
          <p:nvPr/>
        </p:nvSpPr>
        <p:spPr>
          <a:xfrm rot="-10602057">
            <a:off x="12387093" y="-1133853"/>
            <a:ext cx="6240735" cy="2176456"/>
          </a:xfrm>
          <a:custGeom>
            <a:avLst/>
            <a:gdLst/>
            <a:ahLst/>
            <a:cxnLst/>
            <a:rect l="l" t="t" r="r" b="b"/>
            <a:pathLst>
              <a:path w="6240735" h="2176456" extrusionOk="0">
                <a:moveTo>
                  <a:pt x="0" y="0"/>
                </a:moveTo>
                <a:lnTo>
                  <a:pt x="6240735" y="0"/>
                </a:lnTo>
                <a:lnTo>
                  <a:pt x="6240735" y="2176457"/>
                </a:lnTo>
                <a:lnTo>
                  <a:pt x="0" y="2176457"/>
                </a:lnTo>
                <a:lnTo>
                  <a:pt x="0" y="0"/>
                </a:lnTo>
                <a:close/>
              </a:path>
            </a:pathLst>
          </a:custGeom>
          <a:blipFill rotWithShape="1">
            <a:blip r:embed="rId10">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91" name="Google Shape;291;p27"/>
          <p:cNvSpPr/>
          <p:nvPr/>
        </p:nvSpPr>
        <p:spPr>
          <a:xfrm rot="10598374" flipH="1">
            <a:off x="-440482" y="-1192452"/>
            <a:ext cx="6576787" cy="2293655"/>
          </a:xfrm>
          <a:custGeom>
            <a:avLst/>
            <a:gdLst/>
            <a:ahLst/>
            <a:cxnLst/>
            <a:rect l="l" t="t" r="r" b="b"/>
            <a:pathLst>
              <a:path w="6576787" h="2293655" extrusionOk="0">
                <a:moveTo>
                  <a:pt x="0" y="2293655"/>
                </a:moveTo>
                <a:lnTo>
                  <a:pt x="6576787" y="2293655"/>
                </a:lnTo>
                <a:lnTo>
                  <a:pt x="6576787" y="0"/>
                </a:lnTo>
                <a:lnTo>
                  <a:pt x="0" y="0"/>
                </a:lnTo>
                <a:lnTo>
                  <a:pt x="0" y="2293655"/>
                </a:lnTo>
                <a:close/>
              </a:path>
            </a:pathLst>
          </a:custGeom>
          <a:blipFill rotWithShape="1">
            <a:blip r:embed="rId11">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292" name="Google Shape;292;p27"/>
          <p:cNvGrpSpPr/>
          <p:nvPr/>
        </p:nvGrpSpPr>
        <p:grpSpPr>
          <a:xfrm>
            <a:off x="0" y="9913239"/>
            <a:ext cx="18288000" cy="837562"/>
            <a:chOff x="0" y="-57150"/>
            <a:chExt cx="11607985" cy="463550"/>
          </a:xfrm>
        </p:grpSpPr>
        <p:sp>
          <p:nvSpPr>
            <p:cNvPr id="293" name="Google Shape;293;p27"/>
            <p:cNvSpPr/>
            <p:nvPr/>
          </p:nvSpPr>
          <p:spPr>
            <a:xfrm>
              <a:off x="0" y="0"/>
              <a:ext cx="11607985" cy="406400"/>
            </a:xfrm>
            <a:custGeom>
              <a:avLst/>
              <a:gdLst/>
              <a:ahLst/>
              <a:cxnLst/>
              <a:rect l="l" t="t" r="r" b="b"/>
              <a:pathLst>
                <a:path w="11607985" h="406400" extrusionOk="0">
                  <a:moveTo>
                    <a:pt x="11404785" y="0"/>
                  </a:moveTo>
                  <a:cubicBezTo>
                    <a:pt x="11517009" y="0"/>
                    <a:pt x="11607985" y="90976"/>
                    <a:pt x="11607985" y="203200"/>
                  </a:cubicBezTo>
                  <a:cubicBezTo>
                    <a:pt x="11607985" y="315424"/>
                    <a:pt x="11517009" y="406400"/>
                    <a:pt x="11404785" y="406400"/>
                  </a:cubicBezTo>
                  <a:lnTo>
                    <a:pt x="203200" y="406400"/>
                  </a:lnTo>
                  <a:cubicBezTo>
                    <a:pt x="90976" y="406400"/>
                    <a:pt x="0" y="315424"/>
                    <a:pt x="0" y="203200"/>
                  </a:cubicBezTo>
                  <a:cubicBezTo>
                    <a:pt x="0" y="90976"/>
                    <a:pt x="90976" y="0"/>
                    <a:pt x="203200" y="0"/>
                  </a:cubicBezTo>
                  <a:close/>
                </a:path>
              </a:pathLst>
            </a:custGeom>
            <a:solidFill>
              <a:srgbClr val="4E569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94" name="Google Shape;294;p27"/>
            <p:cNvSpPr txBox="1"/>
            <p:nvPr/>
          </p:nvSpPr>
          <p:spPr>
            <a:xfrm>
              <a:off x="0" y="-57150"/>
              <a:ext cx="11607985" cy="463550"/>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295" name="Google Shape;295;p27"/>
          <p:cNvGrpSpPr/>
          <p:nvPr/>
        </p:nvGrpSpPr>
        <p:grpSpPr>
          <a:xfrm>
            <a:off x="4131384" y="9913239"/>
            <a:ext cx="10025232" cy="837562"/>
            <a:chOff x="0" y="-57150"/>
            <a:chExt cx="5548478" cy="463550"/>
          </a:xfrm>
        </p:grpSpPr>
        <p:sp>
          <p:nvSpPr>
            <p:cNvPr id="296" name="Google Shape;296;p27"/>
            <p:cNvSpPr/>
            <p:nvPr/>
          </p:nvSpPr>
          <p:spPr>
            <a:xfrm>
              <a:off x="0" y="0"/>
              <a:ext cx="5548478" cy="406400"/>
            </a:xfrm>
            <a:custGeom>
              <a:avLst/>
              <a:gdLst/>
              <a:ahLst/>
              <a:cxnLst/>
              <a:rect l="l" t="t" r="r" b="b"/>
              <a:pathLst>
                <a:path w="5548478" h="406400" extrusionOk="0">
                  <a:moveTo>
                    <a:pt x="5345278" y="0"/>
                  </a:moveTo>
                  <a:cubicBezTo>
                    <a:pt x="5457503" y="0"/>
                    <a:pt x="5548478" y="90976"/>
                    <a:pt x="5548478" y="203200"/>
                  </a:cubicBezTo>
                  <a:cubicBezTo>
                    <a:pt x="5548478" y="315424"/>
                    <a:pt x="5457503" y="406400"/>
                    <a:pt x="5345278" y="406400"/>
                  </a:cubicBezTo>
                  <a:lnTo>
                    <a:pt x="203200" y="406400"/>
                  </a:lnTo>
                  <a:cubicBezTo>
                    <a:pt x="90976" y="406400"/>
                    <a:pt x="0" y="315424"/>
                    <a:pt x="0" y="203200"/>
                  </a:cubicBezTo>
                  <a:cubicBezTo>
                    <a:pt x="0" y="90976"/>
                    <a:pt x="90976" y="0"/>
                    <a:pt x="203200" y="0"/>
                  </a:cubicBezTo>
                  <a:close/>
                </a:path>
              </a:pathLst>
            </a:custGeom>
            <a:solidFill>
              <a:srgbClr val="17B8BB"/>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97" name="Google Shape;297;p27"/>
            <p:cNvSpPr txBox="1"/>
            <p:nvPr/>
          </p:nvSpPr>
          <p:spPr>
            <a:xfrm>
              <a:off x="0" y="-57150"/>
              <a:ext cx="5548478" cy="463550"/>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298" name="Google Shape;298;p27"/>
          <p:cNvSpPr txBox="1"/>
          <p:nvPr/>
        </p:nvSpPr>
        <p:spPr>
          <a:xfrm>
            <a:off x="5374650" y="479025"/>
            <a:ext cx="7538700" cy="3040200"/>
          </a:xfrm>
          <a:prstGeom prst="rect">
            <a:avLst/>
          </a:prstGeom>
          <a:noFill/>
          <a:ln>
            <a:noFill/>
          </a:ln>
        </p:spPr>
        <p:txBody>
          <a:bodyPr spcFirstLastPara="1" wrap="square" lIns="0" tIns="0" rIns="0" bIns="0" anchor="t" anchorCtr="0">
            <a:spAutoFit/>
          </a:bodyPr>
          <a:lstStyle/>
          <a:p>
            <a:pPr marL="0" marR="0" lvl="0" indent="0" algn="ctr" rtl="0">
              <a:lnSpc>
                <a:spcPct val="113002"/>
              </a:lnSpc>
              <a:spcBef>
                <a:spcPts val="0"/>
              </a:spcBef>
              <a:spcAft>
                <a:spcPts val="0"/>
              </a:spcAft>
              <a:buClr>
                <a:srgbClr val="000000"/>
              </a:buClr>
              <a:buSzPts val="4499"/>
              <a:buFont typeface="Arial"/>
              <a:buNone/>
            </a:pPr>
            <a:r>
              <a:rPr lang="en-US" sz="4499" b="1">
                <a:latin typeface="Poppins"/>
                <a:ea typeface="Poppins"/>
                <a:cs typeface="Poppins"/>
                <a:sym typeface="Poppins"/>
              </a:rPr>
              <a:t>Ermittlung des Förderbedarfs von Lernenden: Zentrale Fragen </a:t>
            </a:r>
            <a:endParaRPr sz="1400" b="0" i="0" u="none" strike="noStrike" cap="none">
              <a:solidFill>
                <a:srgbClr val="000000"/>
              </a:solidFill>
              <a:latin typeface="Arial"/>
              <a:ea typeface="Arial"/>
              <a:cs typeface="Arial"/>
              <a:sym typeface="Arial"/>
            </a:endParaRPr>
          </a:p>
        </p:txBody>
      </p:sp>
      <p:sp>
        <p:nvSpPr>
          <p:cNvPr id="299" name="Google Shape;299;p27"/>
          <p:cNvSpPr txBox="1"/>
          <p:nvPr/>
        </p:nvSpPr>
        <p:spPr>
          <a:xfrm>
            <a:off x="1028700" y="6994725"/>
            <a:ext cx="3713700" cy="1376700"/>
          </a:xfrm>
          <a:prstGeom prst="rect">
            <a:avLst/>
          </a:prstGeom>
          <a:noFill/>
          <a:ln>
            <a:noFill/>
          </a:ln>
        </p:spPr>
        <p:txBody>
          <a:bodyPr spcFirstLastPara="1" wrap="square" lIns="0" tIns="0" rIns="0" bIns="0" anchor="t" anchorCtr="0">
            <a:spAutoFit/>
          </a:bodyPr>
          <a:lstStyle/>
          <a:p>
            <a:pPr marL="0" marR="0" lvl="0" indent="0" algn="just" rtl="0">
              <a:lnSpc>
                <a:spcPct val="130026"/>
              </a:lnSpc>
              <a:spcBef>
                <a:spcPts val="0"/>
              </a:spcBef>
              <a:spcAft>
                <a:spcPts val="0"/>
              </a:spcAft>
              <a:buClr>
                <a:srgbClr val="000000"/>
              </a:buClr>
              <a:buSzPts val="1825"/>
              <a:buFont typeface="Arial"/>
              <a:buNone/>
            </a:pPr>
            <a:r>
              <a:rPr lang="en-US" sz="1825">
                <a:solidFill>
                  <a:srgbClr val="FFFFFF"/>
                </a:solidFill>
                <a:latin typeface="Poppins"/>
                <a:ea typeface="Poppins"/>
                <a:cs typeface="Poppins"/>
                <a:sym typeface="Poppins"/>
              </a:rPr>
              <a:t>Was weiß diese oder dieser Lernende in diesem Bereich bereits oder was kann sie oder er bereits tun? </a:t>
            </a:r>
            <a:endParaRPr sz="1400" b="0" i="0" u="none" strike="noStrike" cap="none">
              <a:solidFill>
                <a:srgbClr val="000000"/>
              </a:solidFill>
              <a:latin typeface="Arial"/>
              <a:ea typeface="Arial"/>
              <a:cs typeface="Arial"/>
              <a:sym typeface="Arial"/>
            </a:endParaRPr>
          </a:p>
        </p:txBody>
      </p:sp>
      <p:sp>
        <p:nvSpPr>
          <p:cNvPr id="300" name="Google Shape;300;p27"/>
          <p:cNvSpPr txBox="1"/>
          <p:nvPr/>
        </p:nvSpPr>
        <p:spPr>
          <a:xfrm>
            <a:off x="1297793" y="6042689"/>
            <a:ext cx="3175500" cy="383100"/>
          </a:xfrm>
          <a:prstGeom prst="rect">
            <a:avLst/>
          </a:prstGeom>
          <a:noFill/>
          <a:ln>
            <a:noFill/>
          </a:ln>
        </p:spPr>
        <p:txBody>
          <a:bodyPr spcFirstLastPara="1" wrap="square" lIns="0" tIns="0" rIns="0" bIns="0" anchor="t" anchorCtr="0">
            <a:spAutoFit/>
          </a:bodyPr>
          <a:lstStyle/>
          <a:p>
            <a:pPr marL="0" marR="0" lvl="0" indent="0" algn="ctr" rtl="0">
              <a:lnSpc>
                <a:spcPct val="113017"/>
              </a:lnSpc>
              <a:spcBef>
                <a:spcPts val="0"/>
              </a:spcBef>
              <a:spcAft>
                <a:spcPts val="0"/>
              </a:spcAft>
              <a:buClr>
                <a:srgbClr val="000000"/>
              </a:buClr>
              <a:buSzPts val="2489"/>
              <a:buFont typeface="Arial"/>
              <a:buNone/>
            </a:pPr>
            <a:r>
              <a:rPr lang="en-US" sz="2489" b="1">
                <a:solidFill>
                  <a:srgbClr val="FFFFFF"/>
                </a:solidFill>
                <a:latin typeface="Poppins"/>
                <a:ea typeface="Poppins"/>
                <a:cs typeface="Poppins"/>
                <a:sym typeface="Poppins"/>
              </a:rPr>
              <a:t>Vorwissen </a:t>
            </a:r>
            <a:endParaRPr sz="1400" b="0" i="0" u="none" strike="noStrike" cap="none">
              <a:solidFill>
                <a:srgbClr val="000000"/>
              </a:solidFill>
              <a:latin typeface="Arial"/>
              <a:ea typeface="Arial"/>
              <a:cs typeface="Arial"/>
              <a:sym typeface="Arial"/>
            </a:endParaRPr>
          </a:p>
        </p:txBody>
      </p:sp>
      <p:sp>
        <p:nvSpPr>
          <p:cNvPr id="301" name="Google Shape;301;p27"/>
          <p:cNvSpPr txBox="1"/>
          <p:nvPr/>
        </p:nvSpPr>
        <p:spPr>
          <a:xfrm>
            <a:off x="5201666" y="6994725"/>
            <a:ext cx="3713700" cy="1011300"/>
          </a:xfrm>
          <a:prstGeom prst="rect">
            <a:avLst/>
          </a:prstGeom>
          <a:noFill/>
          <a:ln>
            <a:noFill/>
          </a:ln>
        </p:spPr>
        <p:txBody>
          <a:bodyPr spcFirstLastPara="1" wrap="square" lIns="0" tIns="0" rIns="0" bIns="0" anchor="t" anchorCtr="0">
            <a:spAutoFit/>
          </a:bodyPr>
          <a:lstStyle/>
          <a:p>
            <a:pPr marL="0" marR="0" lvl="0" indent="0" algn="just" rtl="0">
              <a:lnSpc>
                <a:spcPct val="130026"/>
              </a:lnSpc>
              <a:spcBef>
                <a:spcPts val="0"/>
              </a:spcBef>
              <a:spcAft>
                <a:spcPts val="0"/>
              </a:spcAft>
              <a:buClr>
                <a:srgbClr val="000000"/>
              </a:buClr>
              <a:buSzPts val="1825"/>
              <a:buFont typeface="Arial"/>
              <a:buNone/>
            </a:pPr>
            <a:r>
              <a:rPr lang="en-US" sz="1825">
                <a:solidFill>
                  <a:srgbClr val="FFFFFF"/>
                </a:solidFill>
                <a:latin typeface="Poppins"/>
                <a:ea typeface="Poppins"/>
                <a:cs typeface="Poppins"/>
                <a:sym typeface="Poppins"/>
              </a:rPr>
              <a:t>Welches ist ihre oder seine stärkste Lernweise: Beobachten, Tun, Lesen oder Diskutieren? </a:t>
            </a:r>
            <a:endParaRPr sz="1400" b="0" i="0" u="none" strike="noStrike" cap="none">
              <a:solidFill>
                <a:srgbClr val="000000"/>
              </a:solidFill>
              <a:latin typeface="Arial"/>
              <a:ea typeface="Arial"/>
              <a:cs typeface="Arial"/>
              <a:sym typeface="Arial"/>
            </a:endParaRPr>
          </a:p>
        </p:txBody>
      </p:sp>
      <p:sp>
        <p:nvSpPr>
          <p:cNvPr id="302" name="Google Shape;302;p27"/>
          <p:cNvSpPr txBox="1"/>
          <p:nvPr/>
        </p:nvSpPr>
        <p:spPr>
          <a:xfrm>
            <a:off x="5200743" y="6042689"/>
            <a:ext cx="3715500" cy="383100"/>
          </a:xfrm>
          <a:prstGeom prst="rect">
            <a:avLst/>
          </a:prstGeom>
          <a:noFill/>
          <a:ln>
            <a:noFill/>
          </a:ln>
        </p:spPr>
        <p:txBody>
          <a:bodyPr spcFirstLastPara="1" wrap="square" lIns="0" tIns="0" rIns="0" bIns="0" anchor="t" anchorCtr="0">
            <a:spAutoFit/>
          </a:bodyPr>
          <a:lstStyle/>
          <a:p>
            <a:pPr marL="0" marR="0" lvl="0" indent="0" algn="ctr" rtl="0">
              <a:lnSpc>
                <a:spcPct val="113017"/>
              </a:lnSpc>
              <a:spcBef>
                <a:spcPts val="0"/>
              </a:spcBef>
              <a:spcAft>
                <a:spcPts val="0"/>
              </a:spcAft>
              <a:buClr>
                <a:srgbClr val="000000"/>
              </a:buClr>
              <a:buSzPts val="2489"/>
              <a:buFont typeface="Arial"/>
              <a:buNone/>
            </a:pPr>
            <a:r>
              <a:rPr lang="en-US" sz="2489" b="1">
                <a:solidFill>
                  <a:srgbClr val="FFFFFF"/>
                </a:solidFill>
                <a:latin typeface="Poppins"/>
                <a:ea typeface="Poppins"/>
                <a:cs typeface="Poppins"/>
                <a:sym typeface="Poppins"/>
              </a:rPr>
              <a:t>Lernweise </a:t>
            </a:r>
            <a:endParaRPr sz="1400" b="0" i="0" u="none" strike="noStrike" cap="none">
              <a:solidFill>
                <a:srgbClr val="000000"/>
              </a:solidFill>
              <a:latin typeface="Arial"/>
              <a:ea typeface="Arial"/>
              <a:cs typeface="Arial"/>
              <a:sym typeface="Arial"/>
            </a:endParaRPr>
          </a:p>
        </p:txBody>
      </p:sp>
      <p:sp>
        <p:nvSpPr>
          <p:cNvPr id="303" name="Google Shape;303;p27"/>
          <p:cNvSpPr txBox="1"/>
          <p:nvPr/>
        </p:nvSpPr>
        <p:spPr>
          <a:xfrm>
            <a:off x="9373585" y="6994725"/>
            <a:ext cx="3713700" cy="1741800"/>
          </a:xfrm>
          <a:prstGeom prst="rect">
            <a:avLst/>
          </a:prstGeom>
          <a:noFill/>
          <a:ln>
            <a:noFill/>
          </a:ln>
        </p:spPr>
        <p:txBody>
          <a:bodyPr spcFirstLastPara="1" wrap="square" lIns="0" tIns="0" rIns="0" bIns="0" anchor="t" anchorCtr="0">
            <a:spAutoFit/>
          </a:bodyPr>
          <a:lstStyle/>
          <a:p>
            <a:pPr marL="0" marR="0" lvl="0" indent="0" algn="just" rtl="0">
              <a:lnSpc>
                <a:spcPct val="130026"/>
              </a:lnSpc>
              <a:spcBef>
                <a:spcPts val="0"/>
              </a:spcBef>
              <a:spcAft>
                <a:spcPts val="0"/>
              </a:spcAft>
              <a:buClr>
                <a:srgbClr val="000000"/>
              </a:buClr>
              <a:buSzPts val="1825"/>
              <a:buFont typeface="Arial"/>
              <a:buNone/>
            </a:pPr>
            <a:r>
              <a:rPr lang="en-US" sz="1825">
                <a:solidFill>
                  <a:srgbClr val="FFFFFF"/>
                </a:solidFill>
                <a:latin typeface="Poppins"/>
                <a:ea typeface="Poppins"/>
                <a:cs typeface="Poppins"/>
                <a:sym typeface="Poppins"/>
              </a:rPr>
              <a:t>Welche Barrieren könnten ihre oder seine Teilhabe oder ihren bzw. seinen Fortschritt in diesem Programm beeinträchtigen? </a:t>
            </a:r>
            <a:endParaRPr sz="1400" b="0" i="0" u="none" strike="noStrike" cap="none">
              <a:solidFill>
                <a:srgbClr val="000000"/>
              </a:solidFill>
              <a:latin typeface="Arial"/>
              <a:ea typeface="Arial"/>
              <a:cs typeface="Arial"/>
              <a:sym typeface="Arial"/>
            </a:endParaRPr>
          </a:p>
        </p:txBody>
      </p:sp>
      <p:sp>
        <p:nvSpPr>
          <p:cNvPr id="304" name="Google Shape;304;p27"/>
          <p:cNvSpPr txBox="1"/>
          <p:nvPr/>
        </p:nvSpPr>
        <p:spPr>
          <a:xfrm>
            <a:off x="9547648" y="6042689"/>
            <a:ext cx="3365700" cy="383100"/>
          </a:xfrm>
          <a:prstGeom prst="rect">
            <a:avLst/>
          </a:prstGeom>
          <a:noFill/>
          <a:ln>
            <a:noFill/>
          </a:ln>
        </p:spPr>
        <p:txBody>
          <a:bodyPr spcFirstLastPara="1" wrap="square" lIns="0" tIns="0" rIns="0" bIns="0" anchor="t" anchorCtr="0">
            <a:spAutoFit/>
          </a:bodyPr>
          <a:lstStyle/>
          <a:p>
            <a:pPr marL="0" marR="0" lvl="0" indent="0" algn="ctr" rtl="0">
              <a:lnSpc>
                <a:spcPct val="113017"/>
              </a:lnSpc>
              <a:spcBef>
                <a:spcPts val="0"/>
              </a:spcBef>
              <a:spcAft>
                <a:spcPts val="0"/>
              </a:spcAft>
              <a:buClr>
                <a:srgbClr val="000000"/>
              </a:buClr>
              <a:buSzPts val="2489"/>
              <a:buFont typeface="Arial"/>
              <a:buNone/>
            </a:pPr>
            <a:r>
              <a:rPr lang="en-US" sz="2489" b="1" i="0" u="none" strike="noStrike" cap="none">
                <a:solidFill>
                  <a:srgbClr val="FFFFFF"/>
                </a:solidFill>
                <a:latin typeface="Poppins"/>
                <a:ea typeface="Poppins"/>
                <a:cs typeface="Poppins"/>
                <a:sym typeface="Poppins"/>
              </a:rPr>
              <a:t>Barrier</a:t>
            </a:r>
            <a:r>
              <a:rPr lang="en-US" sz="2489" b="1">
                <a:solidFill>
                  <a:srgbClr val="FFFFFF"/>
                </a:solidFill>
                <a:latin typeface="Poppins"/>
                <a:ea typeface="Poppins"/>
                <a:cs typeface="Poppins"/>
                <a:sym typeface="Poppins"/>
              </a:rPr>
              <a:t>en</a:t>
            </a:r>
            <a:endParaRPr sz="1400" b="0" i="0" u="none" strike="noStrike" cap="none">
              <a:solidFill>
                <a:srgbClr val="000000"/>
              </a:solidFill>
              <a:latin typeface="Arial"/>
              <a:ea typeface="Arial"/>
              <a:cs typeface="Arial"/>
              <a:sym typeface="Arial"/>
            </a:endParaRPr>
          </a:p>
        </p:txBody>
      </p:sp>
      <p:sp>
        <p:nvSpPr>
          <p:cNvPr id="305" name="Google Shape;305;p27"/>
          <p:cNvSpPr txBox="1"/>
          <p:nvPr/>
        </p:nvSpPr>
        <p:spPr>
          <a:xfrm>
            <a:off x="13545500" y="6994725"/>
            <a:ext cx="3713700" cy="1011300"/>
          </a:xfrm>
          <a:prstGeom prst="rect">
            <a:avLst/>
          </a:prstGeom>
          <a:noFill/>
          <a:ln>
            <a:noFill/>
          </a:ln>
        </p:spPr>
        <p:txBody>
          <a:bodyPr spcFirstLastPara="1" wrap="square" lIns="0" tIns="0" rIns="0" bIns="0" anchor="t" anchorCtr="0">
            <a:spAutoFit/>
          </a:bodyPr>
          <a:lstStyle/>
          <a:p>
            <a:pPr marL="0" marR="0" lvl="0" indent="0" algn="just" rtl="0">
              <a:lnSpc>
                <a:spcPct val="130026"/>
              </a:lnSpc>
              <a:spcBef>
                <a:spcPts val="0"/>
              </a:spcBef>
              <a:spcAft>
                <a:spcPts val="0"/>
              </a:spcAft>
              <a:buClr>
                <a:srgbClr val="000000"/>
              </a:buClr>
              <a:buSzPts val="1825"/>
              <a:buFont typeface="Arial"/>
              <a:buNone/>
            </a:pPr>
            <a:r>
              <a:rPr lang="en-US" sz="1825">
                <a:solidFill>
                  <a:srgbClr val="FFFFFF"/>
                </a:solidFill>
                <a:latin typeface="Poppins"/>
                <a:ea typeface="Poppins"/>
                <a:cs typeface="Poppins"/>
                <a:sym typeface="Poppins"/>
              </a:rPr>
              <a:t>Wie würde Erfolg für diese oder diesen Lernenden am Ende des Programms aussehen? </a:t>
            </a:r>
            <a:endParaRPr sz="1400" b="0" i="0" u="none" strike="noStrike" cap="none">
              <a:solidFill>
                <a:srgbClr val="000000"/>
              </a:solidFill>
              <a:latin typeface="Arial"/>
              <a:ea typeface="Arial"/>
              <a:cs typeface="Arial"/>
              <a:sym typeface="Arial"/>
            </a:endParaRPr>
          </a:p>
        </p:txBody>
      </p:sp>
      <p:sp>
        <p:nvSpPr>
          <p:cNvPr id="306" name="Google Shape;306;p27"/>
          <p:cNvSpPr txBox="1"/>
          <p:nvPr/>
        </p:nvSpPr>
        <p:spPr>
          <a:xfrm>
            <a:off x="13545504" y="6042689"/>
            <a:ext cx="3713700" cy="977700"/>
          </a:xfrm>
          <a:prstGeom prst="rect">
            <a:avLst/>
          </a:prstGeom>
          <a:noFill/>
          <a:ln>
            <a:noFill/>
          </a:ln>
        </p:spPr>
        <p:txBody>
          <a:bodyPr spcFirstLastPara="1" wrap="square" lIns="0" tIns="0" rIns="0" bIns="0" anchor="t" anchorCtr="0">
            <a:spAutoFit/>
          </a:bodyPr>
          <a:lstStyle/>
          <a:p>
            <a:pPr marL="0" lvl="0" indent="0" algn="ctr" rtl="0">
              <a:lnSpc>
                <a:spcPct val="115000"/>
              </a:lnSpc>
              <a:spcBef>
                <a:spcPts val="1200"/>
              </a:spcBef>
              <a:spcAft>
                <a:spcPts val="0"/>
              </a:spcAft>
              <a:buClr>
                <a:schemeClr val="dk1"/>
              </a:buClr>
              <a:buSzPts val="1100"/>
              <a:buFont typeface="Arial"/>
              <a:buNone/>
            </a:pPr>
            <a:r>
              <a:rPr lang="en-US" sz="2489" b="1">
                <a:solidFill>
                  <a:srgbClr val="FFFFFF"/>
                </a:solidFill>
                <a:latin typeface="Poppins"/>
                <a:ea typeface="Poppins"/>
                <a:cs typeface="Poppins"/>
                <a:sym typeface="Poppins"/>
              </a:rPr>
              <a:t>Erfolgskriterien</a:t>
            </a:r>
            <a:endParaRPr sz="2489" b="1">
              <a:solidFill>
                <a:srgbClr val="FFFFFF"/>
              </a:solidFill>
              <a:latin typeface="Poppins"/>
              <a:ea typeface="Poppins"/>
              <a:cs typeface="Poppins"/>
              <a:sym typeface="Poppins"/>
            </a:endParaRPr>
          </a:p>
          <a:p>
            <a:pPr marL="0" marR="0" lvl="0" indent="0" algn="ctr" rtl="0">
              <a:lnSpc>
                <a:spcPct val="113017"/>
              </a:lnSpc>
              <a:spcBef>
                <a:spcPts val="1200"/>
              </a:spcBef>
              <a:spcAft>
                <a:spcPts val="0"/>
              </a:spcAft>
              <a:buClr>
                <a:srgbClr val="000000"/>
              </a:buClr>
              <a:buSzPts val="2489"/>
              <a:buFont typeface="Arial"/>
              <a:buNone/>
            </a:pPr>
            <a:endParaRPr sz="2489" b="1">
              <a:solidFill>
                <a:srgbClr val="FFFFFF"/>
              </a:solidFill>
              <a:latin typeface="Poppins"/>
              <a:ea typeface="Poppins"/>
              <a:cs typeface="Poppins"/>
              <a:sym typeface="Poppins"/>
            </a:endParaRPr>
          </a:p>
        </p:txBody>
      </p:sp>
      <p:sp>
        <p:nvSpPr>
          <p:cNvPr id="307" name="Google Shape;307;p27"/>
          <p:cNvSpPr/>
          <p:nvPr/>
        </p:nvSpPr>
        <p:spPr>
          <a:xfrm>
            <a:off x="3059553" y="479018"/>
            <a:ext cx="1413849" cy="1232069"/>
          </a:xfrm>
          <a:custGeom>
            <a:avLst/>
            <a:gdLst/>
            <a:ahLst/>
            <a:cxnLst/>
            <a:rect l="l" t="t" r="r" b="b"/>
            <a:pathLst>
              <a:path w="1413849" h="1232069" extrusionOk="0">
                <a:moveTo>
                  <a:pt x="0" y="0"/>
                </a:moveTo>
                <a:lnTo>
                  <a:pt x="1413849" y="0"/>
                </a:lnTo>
                <a:lnTo>
                  <a:pt x="1413849" y="1232069"/>
                </a:lnTo>
                <a:lnTo>
                  <a:pt x="0" y="1232069"/>
                </a:lnTo>
                <a:lnTo>
                  <a:pt x="0" y="0"/>
                </a:lnTo>
                <a:close/>
              </a:path>
            </a:pathLst>
          </a:custGeom>
          <a:blipFill rotWithShape="1">
            <a:blip r:embed="rId12">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08" name="Google Shape;308;p27"/>
          <p:cNvSpPr/>
          <p:nvPr/>
        </p:nvSpPr>
        <p:spPr>
          <a:xfrm>
            <a:off x="523119" y="923994"/>
            <a:ext cx="2350712" cy="634692"/>
          </a:xfrm>
          <a:custGeom>
            <a:avLst/>
            <a:gdLst/>
            <a:ahLst/>
            <a:cxnLst/>
            <a:rect l="l" t="t" r="r" b="b"/>
            <a:pathLst>
              <a:path w="2350712" h="634692" extrusionOk="0">
                <a:moveTo>
                  <a:pt x="0" y="0"/>
                </a:moveTo>
                <a:lnTo>
                  <a:pt x="2350712" y="0"/>
                </a:lnTo>
                <a:lnTo>
                  <a:pt x="2350712" y="634693"/>
                </a:lnTo>
                <a:lnTo>
                  <a:pt x="0" y="634693"/>
                </a:lnTo>
                <a:lnTo>
                  <a:pt x="0" y="0"/>
                </a:lnTo>
                <a:close/>
              </a:path>
            </a:pathLst>
          </a:custGeom>
          <a:blipFill rotWithShape="1">
            <a:blip r:embed="rId1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312"/>
        <p:cNvGrpSpPr/>
        <p:nvPr/>
      </p:nvGrpSpPr>
      <p:grpSpPr>
        <a:xfrm>
          <a:off x="0" y="0"/>
          <a:ext cx="0" cy="0"/>
          <a:chOff x="0" y="0"/>
          <a:chExt cx="0" cy="0"/>
        </a:xfrm>
      </p:grpSpPr>
      <p:grpSp>
        <p:nvGrpSpPr>
          <p:cNvPr id="313" name="Google Shape;313;p28"/>
          <p:cNvGrpSpPr/>
          <p:nvPr/>
        </p:nvGrpSpPr>
        <p:grpSpPr>
          <a:xfrm>
            <a:off x="6517566" y="946396"/>
            <a:ext cx="857867" cy="857867"/>
            <a:chOff x="0" y="0"/>
            <a:chExt cx="812800" cy="812800"/>
          </a:xfrm>
        </p:grpSpPr>
        <p:sp>
          <p:nvSpPr>
            <p:cNvPr id="314" name="Google Shape;314;p28"/>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4E569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15" name="Google Shape;315;p28"/>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316" name="Google Shape;316;p28"/>
          <p:cNvGrpSpPr/>
          <p:nvPr/>
        </p:nvGrpSpPr>
        <p:grpSpPr>
          <a:xfrm>
            <a:off x="7169653" y="2226096"/>
            <a:ext cx="604566" cy="604566"/>
            <a:chOff x="0" y="0"/>
            <a:chExt cx="812800" cy="812800"/>
          </a:xfrm>
        </p:grpSpPr>
        <p:sp>
          <p:nvSpPr>
            <p:cNvPr id="317" name="Google Shape;317;p28"/>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10146E"/>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18" name="Google Shape;318;p28"/>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319" name="Google Shape;319;p28"/>
          <p:cNvGrpSpPr/>
          <p:nvPr/>
        </p:nvGrpSpPr>
        <p:grpSpPr>
          <a:xfrm>
            <a:off x="6401992" y="681913"/>
            <a:ext cx="637633" cy="637633"/>
            <a:chOff x="0" y="0"/>
            <a:chExt cx="812800" cy="812800"/>
          </a:xfrm>
        </p:grpSpPr>
        <p:sp>
          <p:nvSpPr>
            <p:cNvPr id="320" name="Google Shape;320;p28"/>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76200" cap="sq" cmpd="sng">
              <a:solidFill>
                <a:srgbClr val="17B8BB"/>
              </a:solidFill>
              <a:prstDash val="solid"/>
              <a:miter lim="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21" name="Google Shape;321;p28"/>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322" name="Google Shape;322;p28"/>
          <p:cNvSpPr/>
          <p:nvPr/>
        </p:nvSpPr>
        <p:spPr>
          <a:xfrm rot="4724778" flipH="1">
            <a:off x="79743" y="3266482"/>
            <a:ext cx="12666737" cy="4417525"/>
          </a:xfrm>
          <a:custGeom>
            <a:avLst/>
            <a:gdLst/>
            <a:ahLst/>
            <a:cxnLst/>
            <a:rect l="l" t="t" r="r" b="b"/>
            <a:pathLst>
              <a:path w="12676724" h="4421008" extrusionOk="0">
                <a:moveTo>
                  <a:pt x="0" y="4421007"/>
                </a:moveTo>
                <a:lnTo>
                  <a:pt x="12676725" y="4421007"/>
                </a:lnTo>
                <a:lnTo>
                  <a:pt x="12676725" y="0"/>
                </a:lnTo>
                <a:lnTo>
                  <a:pt x="0" y="0"/>
                </a:lnTo>
                <a:lnTo>
                  <a:pt x="0" y="4421007"/>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23" name="Google Shape;323;p28"/>
          <p:cNvSpPr/>
          <p:nvPr/>
        </p:nvSpPr>
        <p:spPr>
          <a:xfrm>
            <a:off x="-154374" y="-698250"/>
            <a:ext cx="7177919" cy="16687666"/>
          </a:xfrm>
          <a:custGeom>
            <a:avLst/>
            <a:gdLst/>
            <a:ahLst/>
            <a:cxnLst/>
            <a:rect l="l" t="t" r="r" b="b"/>
            <a:pathLst>
              <a:path w="20508340" h="29405579" extrusionOk="0">
                <a:moveTo>
                  <a:pt x="0" y="0"/>
                </a:moveTo>
                <a:lnTo>
                  <a:pt x="0" y="29405579"/>
                </a:lnTo>
                <a:lnTo>
                  <a:pt x="20493101" y="29405579"/>
                </a:lnTo>
                <a:cubicBezTo>
                  <a:pt x="20493101" y="29405579"/>
                  <a:pt x="20508088" y="29221937"/>
                  <a:pt x="20508340" y="28880941"/>
                </a:cubicBezTo>
                <a:lnTo>
                  <a:pt x="20508340" y="28861637"/>
                </a:lnTo>
                <a:cubicBezTo>
                  <a:pt x="20506944" y="27222701"/>
                  <a:pt x="20165059" y="22080345"/>
                  <a:pt x="16353154" y="16175734"/>
                </a:cubicBezTo>
                <a:cubicBezTo>
                  <a:pt x="12100560" y="9588373"/>
                  <a:pt x="10789031" y="5416550"/>
                  <a:pt x="10825226" y="0"/>
                </a:cubicBezTo>
                <a:close/>
              </a:path>
            </a:pathLst>
          </a:custGeom>
          <a:blipFill rotWithShape="1">
            <a:blip r:embed="rId4">
              <a:alphaModFix/>
            </a:blip>
            <a:stretch>
              <a:fillRect/>
            </a:stretch>
          </a:blip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24" name="Google Shape;324;p28"/>
          <p:cNvSpPr txBox="1"/>
          <p:nvPr/>
        </p:nvSpPr>
        <p:spPr>
          <a:xfrm>
            <a:off x="8286291" y="1180603"/>
            <a:ext cx="9868800" cy="918000"/>
          </a:xfrm>
          <a:prstGeom prst="rect">
            <a:avLst/>
          </a:prstGeom>
          <a:noFill/>
          <a:ln>
            <a:noFill/>
          </a:ln>
        </p:spPr>
        <p:txBody>
          <a:bodyPr spcFirstLastPara="1" wrap="square" lIns="0" tIns="0" rIns="0" bIns="0" anchor="t" anchorCtr="0">
            <a:spAutoFit/>
          </a:bodyPr>
          <a:lstStyle/>
          <a:p>
            <a:pPr marL="0" marR="0" lvl="0" indent="0" algn="l" rtl="0">
              <a:lnSpc>
                <a:spcPct val="113002"/>
              </a:lnSpc>
              <a:spcBef>
                <a:spcPts val="0"/>
              </a:spcBef>
              <a:spcAft>
                <a:spcPts val="0"/>
              </a:spcAft>
              <a:buClr>
                <a:srgbClr val="000000"/>
              </a:buClr>
              <a:buSzPts val="2800"/>
              <a:buFont typeface="Arial"/>
              <a:buNone/>
            </a:pPr>
            <a:r>
              <a:rPr lang="en-US" sz="2800" b="1">
                <a:latin typeface="Poppins"/>
                <a:ea typeface="Poppins"/>
                <a:cs typeface="Poppins"/>
                <a:sym typeface="Poppins"/>
              </a:rPr>
              <a:t>Abschnitt 3: Differenzierung ohne Absenkung der Standards </a:t>
            </a:r>
            <a:endParaRPr sz="2800" b="0" i="0" u="none" strike="noStrike" cap="none">
              <a:solidFill>
                <a:srgbClr val="000000"/>
              </a:solidFill>
              <a:latin typeface="Arial"/>
              <a:ea typeface="Arial"/>
              <a:cs typeface="Arial"/>
              <a:sym typeface="Arial"/>
            </a:endParaRPr>
          </a:p>
        </p:txBody>
      </p:sp>
      <p:sp>
        <p:nvSpPr>
          <p:cNvPr id="325" name="Google Shape;325;p28"/>
          <p:cNvSpPr/>
          <p:nvPr/>
        </p:nvSpPr>
        <p:spPr>
          <a:xfrm>
            <a:off x="8450007" y="3010254"/>
            <a:ext cx="1178798" cy="1178798"/>
          </a:xfrm>
          <a:custGeom>
            <a:avLst/>
            <a:gdLst/>
            <a:ahLst/>
            <a:cxnLst/>
            <a:rect l="l" t="t" r="r" b="b"/>
            <a:pathLst>
              <a:path w="1178798" h="1178798" extrusionOk="0">
                <a:moveTo>
                  <a:pt x="0" y="0"/>
                </a:moveTo>
                <a:lnTo>
                  <a:pt x="1178798" y="0"/>
                </a:lnTo>
                <a:lnTo>
                  <a:pt x="1178798" y="1178798"/>
                </a:lnTo>
                <a:lnTo>
                  <a:pt x="0" y="1178798"/>
                </a:lnTo>
                <a:lnTo>
                  <a:pt x="0" y="0"/>
                </a:lnTo>
                <a:close/>
              </a:path>
            </a:pathLst>
          </a:custGeom>
          <a:blipFill rotWithShape="1">
            <a:blip r:embed="rId5">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26" name="Google Shape;326;p28"/>
          <p:cNvSpPr/>
          <p:nvPr/>
        </p:nvSpPr>
        <p:spPr>
          <a:xfrm>
            <a:off x="8463645" y="5317742"/>
            <a:ext cx="1178798" cy="1178798"/>
          </a:xfrm>
          <a:custGeom>
            <a:avLst/>
            <a:gdLst/>
            <a:ahLst/>
            <a:cxnLst/>
            <a:rect l="l" t="t" r="r" b="b"/>
            <a:pathLst>
              <a:path w="1178798" h="1178798" extrusionOk="0">
                <a:moveTo>
                  <a:pt x="0" y="0"/>
                </a:moveTo>
                <a:lnTo>
                  <a:pt x="1178798" y="0"/>
                </a:lnTo>
                <a:lnTo>
                  <a:pt x="1178798" y="1178798"/>
                </a:lnTo>
                <a:lnTo>
                  <a:pt x="0" y="1178798"/>
                </a:lnTo>
                <a:lnTo>
                  <a:pt x="0" y="0"/>
                </a:lnTo>
                <a:close/>
              </a:path>
            </a:pathLst>
          </a:custGeom>
          <a:blipFill rotWithShape="1">
            <a:blip r:embed="rId5">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27" name="Google Shape;327;p28"/>
          <p:cNvSpPr/>
          <p:nvPr/>
        </p:nvSpPr>
        <p:spPr>
          <a:xfrm>
            <a:off x="8584695" y="7325131"/>
            <a:ext cx="1178798" cy="1178798"/>
          </a:xfrm>
          <a:custGeom>
            <a:avLst/>
            <a:gdLst/>
            <a:ahLst/>
            <a:cxnLst/>
            <a:rect l="l" t="t" r="r" b="b"/>
            <a:pathLst>
              <a:path w="1178798" h="1178798" extrusionOk="0">
                <a:moveTo>
                  <a:pt x="0" y="0"/>
                </a:moveTo>
                <a:lnTo>
                  <a:pt x="1178798" y="0"/>
                </a:lnTo>
                <a:lnTo>
                  <a:pt x="1178798" y="1178798"/>
                </a:lnTo>
                <a:lnTo>
                  <a:pt x="0" y="1178798"/>
                </a:lnTo>
                <a:lnTo>
                  <a:pt x="0" y="0"/>
                </a:lnTo>
                <a:close/>
              </a:path>
            </a:pathLst>
          </a:custGeom>
          <a:blipFill rotWithShape="1">
            <a:blip r:embed="rId5">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28" name="Google Shape;328;p28"/>
          <p:cNvSpPr/>
          <p:nvPr/>
        </p:nvSpPr>
        <p:spPr>
          <a:xfrm>
            <a:off x="8552545" y="3099154"/>
            <a:ext cx="1000999" cy="1000999"/>
          </a:xfrm>
          <a:custGeom>
            <a:avLst/>
            <a:gdLst/>
            <a:ahLst/>
            <a:cxnLst/>
            <a:rect l="l" t="t" r="r" b="b"/>
            <a:pathLst>
              <a:path w="1000999" h="1000999" extrusionOk="0">
                <a:moveTo>
                  <a:pt x="0" y="0"/>
                </a:moveTo>
                <a:lnTo>
                  <a:pt x="1000998" y="0"/>
                </a:lnTo>
                <a:lnTo>
                  <a:pt x="1000998" y="1000998"/>
                </a:lnTo>
                <a:lnTo>
                  <a:pt x="0" y="1000998"/>
                </a:lnTo>
                <a:lnTo>
                  <a:pt x="0" y="0"/>
                </a:lnTo>
                <a:close/>
              </a:path>
            </a:pathLst>
          </a:custGeom>
          <a:blipFill rotWithShape="1">
            <a:blip r:embed="rId6">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29" name="Google Shape;329;p28"/>
          <p:cNvSpPr/>
          <p:nvPr/>
        </p:nvSpPr>
        <p:spPr>
          <a:xfrm>
            <a:off x="8552545" y="5406642"/>
            <a:ext cx="1000999" cy="1000999"/>
          </a:xfrm>
          <a:custGeom>
            <a:avLst/>
            <a:gdLst/>
            <a:ahLst/>
            <a:cxnLst/>
            <a:rect l="l" t="t" r="r" b="b"/>
            <a:pathLst>
              <a:path w="1000999" h="1000999" extrusionOk="0">
                <a:moveTo>
                  <a:pt x="0" y="0"/>
                </a:moveTo>
                <a:lnTo>
                  <a:pt x="1000998" y="0"/>
                </a:lnTo>
                <a:lnTo>
                  <a:pt x="1000998" y="1000999"/>
                </a:lnTo>
                <a:lnTo>
                  <a:pt x="0" y="1000999"/>
                </a:lnTo>
                <a:lnTo>
                  <a:pt x="0" y="0"/>
                </a:lnTo>
                <a:close/>
              </a:path>
            </a:pathLst>
          </a:custGeom>
          <a:blipFill rotWithShape="1">
            <a:blip r:embed="rId6">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30" name="Google Shape;330;p28"/>
          <p:cNvSpPr/>
          <p:nvPr/>
        </p:nvSpPr>
        <p:spPr>
          <a:xfrm>
            <a:off x="8686331" y="7429058"/>
            <a:ext cx="1000999" cy="1000999"/>
          </a:xfrm>
          <a:custGeom>
            <a:avLst/>
            <a:gdLst/>
            <a:ahLst/>
            <a:cxnLst/>
            <a:rect l="l" t="t" r="r" b="b"/>
            <a:pathLst>
              <a:path w="1000999" h="1000999" extrusionOk="0">
                <a:moveTo>
                  <a:pt x="0" y="0"/>
                </a:moveTo>
                <a:lnTo>
                  <a:pt x="1000998" y="0"/>
                </a:lnTo>
                <a:lnTo>
                  <a:pt x="1000998" y="1000998"/>
                </a:lnTo>
                <a:lnTo>
                  <a:pt x="0" y="1000998"/>
                </a:lnTo>
                <a:lnTo>
                  <a:pt x="0" y="0"/>
                </a:lnTo>
                <a:close/>
              </a:path>
            </a:pathLst>
          </a:custGeom>
          <a:blipFill rotWithShape="1">
            <a:blip r:embed="rId6">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31" name="Google Shape;331;p28"/>
          <p:cNvSpPr/>
          <p:nvPr/>
        </p:nvSpPr>
        <p:spPr>
          <a:xfrm>
            <a:off x="8604447" y="3151056"/>
            <a:ext cx="897194" cy="897194"/>
          </a:xfrm>
          <a:custGeom>
            <a:avLst/>
            <a:gdLst/>
            <a:ahLst/>
            <a:cxnLst/>
            <a:rect l="l" t="t" r="r" b="b"/>
            <a:pathLst>
              <a:path w="897194" h="897194" extrusionOk="0">
                <a:moveTo>
                  <a:pt x="0" y="0"/>
                </a:moveTo>
                <a:lnTo>
                  <a:pt x="897194" y="0"/>
                </a:lnTo>
                <a:lnTo>
                  <a:pt x="897194" y="897194"/>
                </a:lnTo>
                <a:lnTo>
                  <a:pt x="0" y="897194"/>
                </a:lnTo>
                <a:lnTo>
                  <a:pt x="0" y="0"/>
                </a:lnTo>
                <a:close/>
              </a:path>
            </a:pathLst>
          </a:custGeom>
          <a:blipFill rotWithShape="1">
            <a:blip r:embed="rId7">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32" name="Google Shape;332;p28"/>
          <p:cNvSpPr/>
          <p:nvPr/>
        </p:nvSpPr>
        <p:spPr>
          <a:xfrm>
            <a:off x="8604447" y="5458545"/>
            <a:ext cx="897194" cy="897194"/>
          </a:xfrm>
          <a:custGeom>
            <a:avLst/>
            <a:gdLst/>
            <a:ahLst/>
            <a:cxnLst/>
            <a:rect l="l" t="t" r="r" b="b"/>
            <a:pathLst>
              <a:path w="897194" h="897194" extrusionOk="0">
                <a:moveTo>
                  <a:pt x="0" y="0"/>
                </a:moveTo>
                <a:lnTo>
                  <a:pt x="897194" y="0"/>
                </a:lnTo>
                <a:lnTo>
                  <a:pt x="897194" y="897193"/>
                </a:lnTo>
                <a:lnTo>
                  <a:pt x="0" y="897193"/>
                </a:lnTo>
                <a:lnTo>
                  <a:pt x="0" y="0"/>
                </a:lnTo>
                <a:close/>
              </a:path>
            </a:pathLst>
          </a:custGeom>
          <a:blipFill rotWithShape="1">
            <a:blip r:embed="rId7">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33" name="Google Shape;333;p28"/>
          <p:cNvSpPr/>
          <p:nvPr/>
        </p:nvSpPr>
        <p:spPr>
          <a:xfrm>
            <a:off x="8727553" y="7465933"/>
            <a:ext cx="897194" cy="897194"/>
          </a:xfrm>
          <a:custGeom>
            <a:avLst/>
            <a:gdLst/>
            <a:ahLst/>
            <a:cxnLst/>
            <a:rect l="l" t="t" r="r" b="b"/>
            <a:pathLst>
              <a:path w="897194" h="897194" extrusionOk="0">
                <a:moveTo>
                  <a:pt x="0" y="0"/>
                </a:moveTo>
                <a:lnTo>
                  <a:pt x="897194" y="0"/>
                </a:lnTo>
                <a:lnTo>
                  <a:pt x="897194" y="897194"/>
                </a:lnTo>
                <a:lnTo>
                  <a:pt x="0" y="897194"/>
                </a:lnTo>
                <a:lnTo>
                  <a:pt x="0" y="0"/>
                </a:lnTo>
                <a:close/>
              </a:path>
            </a:pathLst>
          </a:custGeom>
          <a:blipFill rotWithShape="1">
            <a:blip r:embed="rId7">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34" name="Google Shape;334;p28"/>
          <p:cNvSpPr txBox="1"/>
          <p:nvPr/>
        </p:nvSpPr>
        <p:spPr>
          <a:xfrm>
            <a:off x="9760719" y="3315992"/>
            <a:ext cx="6919800" cy="1357800"/>
          </a:xfrm>
          <a:prstGeom prst="rect">
            <a:avLst/>
          </a:prstGeom>
          <a:noFill/>
          <a:ln>
            <a:noFill/>
          </a:ln>
        </p:spPr>
        <p:txBody>
          <a:bodyPr spcFirstLastPara="1" wrap="square" lIns="0" tIns="0" rIns="0" bIns="0" anchor="t" anchorCtr="0">
            <a:spAutoFit/>
          </a:bodyPr>
          <a:lstStyle/>
          <a:p>
            <a:pPr marL="0" marR="0" lvl="0" indent="0" algn="l" rtl="0">
              <a:lnSpc>
                <a:spcPct val="130013"/>
              </a:lnSpc>
              <a:spcBef>
                <a:spcPts val="0"/>
              </a:spcBef>
              <a:spcAft>
                <a:spcPts val="0"/>
              </a:spcAft>
              <a:buClr>
                <a:srgbClr val="000000"/>
              </a:buClr>
              <a:buSzPts val="1800"/>
              <a:buFont typeface="Arial"/>
              <a:buNone/>
            </a:pPr>
            <a:r>
              <a:rPr lang="en-US" sz="1800">
                <a:latin typeface="Poppins"/>
                <a:ea typeface="Poppins"/>
                <a:cs typeface="Poppins"/>
                <a:sym typeface="Poppins"/>
              </a:rPr>
              <a:t>Präsentieren Sie Informationen in mehr als einem Format. Nutzen Sie Demonstrationen ergänzend zu schriftlichen Anleitungen. Nutzen Sie visuelle Impulse ergänzend zu mündlichen Erklärungen. </a:t>
            </a:r>
            <a:endParaRPr sz="1800" b="0" i="0" u="none" strike="noStrike" cap="none">
              <a:solidFill>
                <a:srgbClr val="000000"/>
              </a:solidFill>
              <a:latin typeface="Arial"/>
              <a:ea typeface="Arial"/>
              <a:cs typeface="Arial"/>
              <a:sym typeface="Arial"/>
            </a:endParaRPr>
          </a:p>
        </p:txBody>
      </p:sp>
      <p:sp>
        <p:nvSpPr>
          <p:cNvPr id="335" name="Google Shape;335;p28"/>
          <p:cNvSpPr txBox="1"/>
          <p:nvPr/>
        </p:nvSpPr>
        <p:spPr>
          <a:xfrm>
            <a:off x="9783225" y="5473975"/>
            <a:ext cx="8199600" cy="1357800"/>
          </a:xfrm>
          <a:prstGeom prst="rect">
            <a:avLst/>
          </a:prstGeom>
          <a:noFill/>
          <a:ln>
            <a:noFill/>
          </a:ln>
        </p:spPr>
        <p:txBody>
          <a:bodyPr spcFirstLastPara="1" wrap="square" lIns="0" tIns="0" rIns="0" bIns="0" anchor="t" anchorCtr="0">
            <a:spAutoFit/>
          </a:bodyPr>
          <a:lstStyle/>
          <a:p>
            <a:pPr marL="0" marR="0" lvl="0" indent="0" algn="l" rtl="0">
              <a:lnSpc>
                <a:spcPct val="130013"/>
              </a:lnSpc>
              <a:spcBef>
                <a:spcPts val="0"/>
              </a:spcBef>
              <a:spcAft>
                <a:spcPts val="0"/>
              </a:spcAft>
              <a:buClr>
                <a:srgbClr val="000000"/>
              </a:buClr>
              <a:buSzPts val="1800"/>
              <a:buFont typeface="Arial"/>
              <a:buNone/>
            </a:pPr>
            <a:r>
              <a:rPr lang="en-US" sz="1800">
                <a:latin typeface="Poppins"/>
                <a:ea typeface="Poppins"/>
                <a:cs typeface="Poppins"/>
                <a:sym typeface="Poppins"/>
              </a:rPr>
              <a:t>Gestalten Sie Aufgaben mit mehreren Einstiegspunkten. Eine oder ein Lernender, die oder der mehr Unterstützung benötigt, beginnt mit einer angeleiteten Version. Eine oder ein Lernender, die oder der für eine Erweiterung bereit ist, geht zu einer komplexeren Anwendung über. </a:t>
            </a:r>
            <a:endParaRPr sz="1800" b="0" i="0" u="none" strike="noStrike" cap="none">
              <a:solidFill>
                <a:srgbClr val="000000"/>
              </a:solidFill>
              <a:latin typeface="Arial"/>
              <a:ea typeface="Arial"/>
              <a:cs typeface="Arial"/>
              <a:sym typeface="Arial"/>
            </a:endParaRPr>
          </a:p>
        </p:txBody>
      </p:sp>
      <p:sp>
        <p:nvSpPr>
          <p:cNvPr id="336" name="Google Shape;336;p28"/>
          <p:cNvSpPr txBox="1"/>
          <p:nvPr/>
        </p:nvSpPr>
        <p:spPr>
          <a:xfrm>
            <a:off x="9815387" y="7726434"/>
            <a:ext cx="6919800" cy="997500"/>
          </a:xfrm>
          <a:prstGeom prst="rect">
            <a:avLst/>
          </a:prstGeom>
          <a:noFill/>
          <a:ln>
            <a:noFill/>
          </a:ln>
        </p:spPr>
        <p:txBody>
          <a:bodyPr spcFirstLastPara="1" wrap="square" lIns="0" tIns="0" rIns="0" bIns="0" anchor="t" anchorCtr="0">
            <a:spAutoFit/>
          </a:bodyPr>
          <a:lstStyle/>
          <a:p>
            <a:pPr marL="0" marR="0" lvl="0" indent="0" algn="l" rtl="0">
              <a:lnSpc>
                <a:spcPct val="130013"/>
              </a:lnSpc>
              <a:spcBef>
                <a:spcPts val="0"/>
              </a:spcBef>
              <a:spcAft>
                <a:spcPts val="0"/>
              </a:spcAft>
              <a:buClr>
                <a:srgbClr val="000000"/>
              </a:buClr>
              <a:buSzPts val="1800"/>
              <a:buFont typeface="Arial"/>
              <a:buNone/>
            </a:pPr>
            <a:r>
              <a:rPr lang="en-US" sz="1800">
                <a:latin typeface="Poppins"/>
                <a:ea typeface="Poppins"/>
                <a:cs typeface="Poppins"/>
                <a:sym typeface="Poppins"/>
              </a:rPr>
              <a:t>Variieren Sie, wie viel Anleitung während einer Aufgabe zur Verfügung steht. Die Unterstützung sollte mit wachsender Kompetenz mit der Zeit abnehmen. </a:t>
            </a:r>
            <a:endParaRPr sz="1800" b="0" i="0" u="none" strike="noStrike" cap="none">
              <a:solidFill>
                <a:srgbClr val="000000"/>
              </a:solidFill>
              <a:latin typeface="Arial"/>
              <a:ea typeface="Arial"/>
              <a:cs typeface="Arial"/>
              <a:sym typeface="Arial"/>
            </a:endParaRPr>
          </a:p>
        </p:txBody>
      </p:sp>
      <p:sp>
        <p:nvSpPr>
          <p:cNvPr id="337" name="Google Shape;337;p28"/>
          <p:cNvSpPr txBox="1"/>
          <p:nvPr/>
        </p:nvSpPr>
        <p:spPr>
          <a:xfrm>
            <a:off x="9760719" y="2796121"/>
            <a:ext cx="7611900" cy="368100"/>
          </a:xfrm>
          <a:prstGeom prst="rect">
            <a:avLst/>
          </a:prstGeom>
          <a:noFill/>
          <a:ln>
            <a:noFill/>
          </a:ln>
        </p:spPr>
        <p:txBody>
          <a:bodyPr spcFirstLastPara="1" wrap="square" lIns="0" tIns="0" rIns="0" bIns="0" anchor="t" anchorCtr="0">
            <a:spAutoFit/>
          </a:bodyPr>
          <a:lstStyle/>
          <a:p>
            <a:pPr marL="0" marR="0" lvl="0" indent="0" algn="l" rtl="0">
              <a:lnSpc>
                <a:spcPct val="113007"/>
              </a:lnSpc>
              <a:spcBef>
                <a:spcPts val="0"/>
              </a:spcBef>
              <a:spcAft>
                <a:spcPts val="0"/>
              </a:spcAft>
              <a:buClr>
                <a:srgbClr val="000000"/>
              </a:buClr>
              <a:buSzPts val="2391"/>
              <a:buFont typeface="Arial"/>
              <a:buNone/>
            </a:pPr>
            <a:r>
              <a:rPr lang="en-US" sz="2391" b="1">
                <a:latin typeface="Poppins"/>
                <a:ea typeface="Poppins"/>
                <a:cs typeface="Poppins"/>
                <a:sym typeface="Poppins"/>
              </a:rPr>
              <a:t>Den Input differenzieren </a:t>
            </a:r>
            <a:endParaRPr sz="1400" b="0" i="0" u="none" strike="noStrike" cap="none">
              <a:solidFill>
                <a:srgbClr val="000000"/>
              </a:solidFill>
              <a:latin typeface="Arial"/>
              <a:ea typeface="Arial"/>
              <a:cs typeface="Arial"/>
              <a:sym typeface="Arial"/>
            </a:endParaRPr>
          </a:p>
        </p:txBody>
      </p:sp>
      <p:sp>
        <p:nvSpPr>
          <p:cNvPr id="338" name="Google Shape;338;p28"/>
          <p:cNvSpPr txBox="1"/>
          <p:nvPr/>
        </p:nvSpPr>
        <p:spPr>
          <a:xfrm>
            <a:off x="9783237" y="5026624"/>
            <a:ext cx="6919800" cy="368100"/>
          </a:xfrm>
          <a:prstGeom prst="rect">
            <a:avLst/>
          </a:prstGeom>
          <a:noFill/>
          <a:ln>
            <a:noFill/>
          </a:ln>
        </p:spPr>
        <p:txBody>
          <a:bodyPr spcFirstLastPara="1" wrap="square" lIns="0" tIns="0" rIns="0" bIns="0" anchor="t" anchorCtr="0">
            <a:spAutoFit/>
          </a:bodyPr>
          <a:lstStyle/>
          <a:p>
            <a:pPr marL="0" marR="0" lvl="0" indent="0" algn="l" rtl="0">
              <a:lnSpc>
                <a:spcPct val="113007"/>
              </a:lnSpc>
              <a:spcBef>
                <a:spcPts val="0"/>
              </a:spcBef>
              <a:spcAft>
                <a:spcPts val="0"/>
              </a:spcAft>
              <a:buClr>
                <a:srgbClr val="000000"/>
              </a:buClr>
              <a:buSzPts val="2391"/>
              <a:buFont typeface="Arial"/>
              <a:buNone/>
            </a:pPr>
            <a:r>
              <a:rPr lang="en-US" sz="2391" b="1">
                <a:latin typeface="Poppins"/>
                <a:ea typeface="Poppins"/>
                <a:cs typeface="Poppins"/>
                <a:sym typeface="Poppins"/>
              </a:rPr>
              <a:t>Die Aufgabe differenzieren </a:t>
            </a:r>
            <a:endParaRPr sz="1400" b="0" i="0" u="none" strike="noStrike" cap="none">
              <a:solidFill>
                <a:srgbClr val="000000"/>
              </a:solidFill>
              <a:latin typeface="Arial"/>
              <a:ea typeface="Arial"/>
              <a:cs typeface="Arial"/>
              <a:sym typeface="Arial"/>
            </a:endParaRPr>
          </a:p>
        </p:txBody>
      </p:sp>
      <p:sp>
        <p:nvSpPr>
          <p:cNvPr id="339" name="Google Shape;339;p28"/>
          <p:cNvSpPr txBox="1"/>
          <p:nvPr/>
        </p:nvSpPr>
        <p:spPr>
          <a:xfrm>
            <a:off x="9815387" y="7246025"/>
            <a:ext cx="7194000" cy="354600"/>
          </a:xfrm>
          <a:prstGeom prst="rect">
            <a:avLst/>
          </a:prstGeom>
          <a:noFill/>
          <a:ln>
            <a:noFill/>
          </a:ln>
        </p:spPr>
        <p:txBody>
          <a:bodyPr spcFirstLastPara="1" wrap="square" lIns="0" tIns="0" rIns="0" bIns="0" anchor="t" anchorCtr="0">
            <a:spAutoFit/>
          </a:bodyPr>
          <a:lstStyle/>
          <a:p>
            <a:pPr marL="0" marR="0" lvl="0" indent="0" algn="l" rtl="0">
              <a:lnSpc>
                <a:spcPct val="113020"/>
              </a:lnSpc>
              <a:spcBef>
                <a:spcPts val="0"/>
              </a:spcBef>
              <a:spcAft>
                <a:spcPts val="0"/>
              </a:spcAft>
              <a:buClr>
                <a:srgbClr val="000000"/>
              </a:buClr>
              <a:buSzPts val="2304"/>
              <a:buFont typeface="Arial"/>
              <a:buNone/>
            </a:pPr>
            <a:r>
              <a:rPr lang="en-US" sz="2304" b="1">
                <a:latin typeface="Poppins"/>
                <a:ea typeface="Poppins"/>
                <a:cs typeface="Poppins"/>
                <a:sym typeface="Poppins"/>
              </a:rPr>
              <a:t>Die Unterstützung differenzieren </a:t>
            </a:r>
            <a:endParaRPr sz="1400" b="0" i="0" u="none" strike="noStrike" cap="none">
              <a:solidFill>
                <a:srgbClr val="000000"/>
              </a:solidFill>
              <a:latin typeface="Arial"/>
              <a:ea typeface="Arial"/>
              <a:cs typeface="Arial"/>
              <a:sym typeface="Arial"/>
            </a:endParaRPr>
          </a:p>
        </p:txBody>
      </p:sp>
      <p:sp>
        <p:nvSpPr>
          <p:cNvPr id="340" name="Google Shape;340;p28"/>
          <p:cNvSpPr/>
          <p:nvPr/>
        </p:nvSpPr>
        <p:spPr>
          <a:xfrm>
            <a:off x="16053269" y="8642266"/>
            <a:ext cx="1413849" cy="1232069"/>
          </a:xfrm>
          <a:custGeom>
            <a:avLst/>
            <a:gdLst/>
            <a:ahLst/>
            <a:cxnLst/>
            <a:rect l="l" t="t" r="r" b="b"/>
            <a:pathLst>
              <a:path w="1413849" h="1232069" extrusionOk="0">
                <a:moveTo>
                  <a:pt x="0" y="0"/>
                </a:moveTo>
                <a:lnTo>
                  <a:pt x="1413849" y="0"/>
                </a:lnTo>
                <a:lnTo>
                  <a:pt x="1413849" y="1232068"/>
                </a:lnTo>
                <a:lnTo>
                  <a:pt x="0" y="1232068"/>
                </a:lnTo>
                <a:lnTo>
                  <a:pt x="0" y="0"/>
                </a:lnTo>
                <a:close/>
              </a:path>
            </a:pathLst>
          </a:custGeom>
          <a:blipFill rotWithShape="1">
            <a:blip r:embed="rId8">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41" name="Google Shape;341;p28"/>
          <p:cNvSpPr/>
          <p:nvPr/>
        </p:nvSpPr>
        <p:spPr>
          <a:xfrm>
            <a:off x="13516835" y="9087242"/>
            <a:ext cx="2350712" cy="634692"/>
          </a:xfrm>
          <a:custGeom>
            <a:avLst/>
            <a:gdLst/>
            <a:ahLst/>
            <a:cxnLst/>
            <a:rect l="l" t="t" r="r" b="b"/>
            <a:pathLst>
              <a:path w="2350712" h="634692" extrusionOk="0">
                <a:moveTo>
                  <a:pt x="0" y="0"/>
                </a:moveTo>
                <a:lnTo>
                  <a:pt x="2350712" y="0"/>
                </a:lnTo>
                <a:lnTo>
                  <a:pt x="2350712" y="634692"/>
                </a:lnTo>
                <a:lnTo>
                  <a:pt x="0" y="634692"/>
                </a:lnTo>
                <a:lnTo>
                  <a:pt x="0" y="0"/>
                </a:lnTo>
                <a:close/>
              </a:path>
            </a:pathLst>
          </a:custGeom>
          <a:blipFill rotWithShape="1">
            <a:blip r:embed="rId9">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1644</Words>
  <Application>Microsoft Office PowerPoint</Application>
  <PresentationFormat>Custom</PresentationFormat>
  <Paragraphs>129</Paragraphs>
  <Slides>17</Slides>
  <Notes>17</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17</vt:i4>
      </vt:variant>
    </vt:vector>
  </HeadingPairs>
  <TitlesOfParts>
    <vt:vector size="22" baseType="lpstr">
      <vt:lpstr>Poppins</vt:lpstr>
      <vt:lpstr>Poppins Medium</vt:lpstr>
      <vt:lpstr>Arial</vt:lpstr>
      <vt:lpstr>Calibri</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Laurence Cole</dc:creator>
  <cp:lastModifiedBy>Beatrice Fredducci</cp:lastModifiedBy>
  <cp:revision>1</cp:revision>
  <dcterms:created xsi:type="dcterms:W3CDTF">2006-08-16T00:00:00Z</dcterms:created>
  <dcterms:modified xsi:type="dcterms:W3CDTF">2026-09-01T08:28:17Z</dcterms:modified>
</cp:coreProperties>
</file>