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15"/>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Lst>
  <p:sldSz cx="18288000" cy="10287000"/>
  <p:notesSz cx="6858000" cy="9144000"/>
  <p:embeddedFontLst>
    <p:embeddedFont>
      <p:font typeface="Poppins" panose="00000500000000000000" pitchFamily="2" charset="0"/>
      <p:regular r:id="rId16"/>
      <p:bold r:id="rId17"/>
      <p:italic r:id="rId18"/>
      <p:boldItalic r:id="rId19"/>
    </p:embeddedFont>
    <p:embeddedFont>
      <p:font typeface="Poppins Medium" panose="00000600000000000000" pitchFamily="2" charset="0"/>
      <p:regular r:id="rId20"/>
      <p:bold r:id="rId21"/>
      <p:italic r:id="rId22"/>
      <p:boldItalic r:id="rId23"/>
    </p:embeddedFont>
    <p:embeddedFont>
      <p:font typeface="Poppins SemiBold" panose="00000700000000000000" pitchFamily="2" charset="0"/>
      <p:regular r:id="rId24"/>
      <p:bold r:id="rId25"/>
      <p:italic r:id="rId26"/>
      <p:boldItalic r:id="rId27"/>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000000"/>
          </p15:clr>
        </p15:guide>
        <p15:guide id="2" pos="2880">
          <p15:clr>
            <a:srgbClr val="000000"/>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31" roundtripDataSignature="AMtx7mg0PbBun6PNgh4da2Ily78zpL1Buw=="/>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43" d="100"/>
          <a:sy n="43" d="100"/>
        </p:scale>
        <p:origin x="1316" y="6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3.fntdata"/><Relationship Id="rId26" Type="http://schemas.openxmlformats.org/officeDocument/2006/relationships/font" Target="fonts/font11.fntdata"/><Relationship Id="rId3" Type="http://schemas.openxmlformats.org/officeDocument/2006/relationships/slide" Target="slides/slide2.xml"/><Relationship Id="rId21" Type="http://schemas.openxmlformats.org/officeDocument/2006/relationships/font" Target="fonts/font6.fntdata"/><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2.fntdata"/><Relationship Id="rId25" Type="http://schemas.openxmlformats.org/officeDocument/2006/relationships/font" Target="fonts/font10.fntdata"/><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font" Target="fonts/font1.fntdata"/><Relationship Id="rId20" Type="http://schemas.openxmlformats.org/officeDocument/2006/relationships/font" Target="fonts/font5.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9.fntdata"/><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notesMaster" Target="notesMasters/notesMaster1.xml"/><Relationship Id="rId23" Type="http://schemas.openxmlformats.org/officeDocument/2006/relationships/font" Target="fonts/font8.fntdata"/><Relationship Id="rId10" Type="http://schemas.openxmlformats.org/officeDocument/2006/relationships/slide" Target="slides/slide9.xml"/><Relationship Id="rId19" Type="http://schemas.openxmlformats.org/officeDocument/2006/relationships/font" Target="fonts/font4.fntdata"/><Relationship Id="rId31" Type="http://customschemas.google.com/relationships/presentationmetadata" Target="meta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7.fntdata"/><Relationship Id="rId27" Type="http://schemas.openxmlformats.org/officeDocument/2006/relationships/font" Target="fonts/font12.fntdata"/><Relationship Id="rId35"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p2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2" name="Google Shape;82;p22: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9"/>
        <p:cNvGrpSpPr/>
        <p:nvPr/>
      </p:nvGrpSpPr>
      <p:grpSpPr>
        <a:xfrm>
          <a:off x="0" y="0"/>
          <a:ext cx="0" cy="0"/>
          <a:chOff x="0" y="0"/>
          <a:chExt cx="0" cy="0"/>
        </a:xfrm>
      </p:grpSpPr>
      <p:sp>
        <p:nvSpPr>
          <p:cNvPr id="330" name="Google Shape;330;p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31" name="Google Shape;331;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9"/>
        <p:cNvGrpSpPr/>
        <p:nvPr/>
      </p:nvGrpSpPr>
      <p:grpSpPr>
        <a:xfrm>
          <a:off x="0" y="0"/>
          <a:ext cx="0" cy="0"/>
          <a:chOff x="0" y="0"/>
          <a:chExt cx="0" cy="0"/>
        </a:xfrm>
      </p:grpSpPr>
      <p:sp>
        <p:nvSpPr>
          <p:cNvPr id="350" name="Google Shape;350;p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51" name="Google Shape;351;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8"/>
        <p:cNvGrpSpPr/>
        <p:nvPr/>
      </p:nvGrpSpPr>
      <p:grpSpPr>
        <a:xfrm>
          <a:off x="0" y="0"/>
          <a:ext cx="0" cy="0"/>
          <a:chOff x="0" y="0"/>
          <a:chExt cx="0" cy="0"/>
        </a:xfrm>
      </p:grpSpPr>
      <p:sp>
        <p:nvSpPr>
          <p:cNvPr id="369" name="Google Shape;369;p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70" name="Google Shape;370;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8"/>
        <p:cNvGrpSpPr/>
        <p:nvPr/>
      </p:nvGrpSpPr>
      <p:grpSpPr>
        <a:xfrm>
          <a:off x="0" y="0"/>
          <a:ext cx="0" cy="0"/>
          <a:chOff x="0" y="0"/>
          <a:chExt cx="0" cy="0"/>
        </a:xfrm>
      </p:grpSpPr>
      <p:sp>
        <p:nvSpPr>
          <p:cNvPr id="389" name="Google Shape;389;p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90" name="Google Shape;390;p29: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p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13" name="Google Shape;113;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
        <p:cNvGrpSpPr/>
        <p:nvPr/>
      </p:nvGrpSpPr>
      <p:grpSpPr>
        <a:xfrm>
          <a:off x="0" y="0"/>
          <a:ext cx="0" cy="0"/>
          <a:chOff x="0" y="0"/>
          <a:chExt cx="0" cy="0"/>
        </a:xfrm>
      </p:grpSpPr>
      <p:sp>
        <p:nvSpPr>
          <p:cNvPr id="132" name="Google Shape;132;p2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33" name="Google Shape;133;p23: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1"/>
        <p:cNvGrpSpPr/>
        <p:nvPr/>
      </p:nvGrpSpPr>
      <p:grpSpPr>
        <a:xfrm>
          <a:off x="0" y="0"/>
          <a:ext cx="0" cy="0"/>
          <a:chOff x="0" y="0"/>
          <a:chExt cx="0" cy="0"/>
        </a:xfrm>
      </p:grpSpPr>
      <p:sp>
        <p:nvSpPr>
          <p:cNvPr id="152" name="Google Shape;152;p2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3" name="Google Shape;153;p24: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8"/>
        <p:cNvGrpSpPr/>
        <p:nvPr/>
      </p:nvGrpSpPr>
      <p:grpSpPr>
        <a:xfrm>
          <a:off x="0" y="0"/>
          <a:ext cx="0" cy="0"/>
          <a:chOff x="0" y="0"/>
          <a:chExt cx="0" cy="0"/>
        </a:xfrm>
      </p:grpSpPr>
      <p:sp>
        <p:nvSpPr>
          <p:cNvPr id="179" name="Google Shape;179;p2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80" name="Google Shape;180;p25: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5"/>
        <p:cNvGrpSpPr/>
        <p:nvPr/>
      </p:nvGrpSpPr>
      <p:grpSpPr>
        <a:xfrm>
          <a:off x="0" y="0"/>
          <a:ext cx="0" cy="0"/>
          <a:chOff x="0" y="0"/>
          <a:chExt cx="0" cy="0"/>
        </a:xfrm>
      </p:grpSpPr>
      <p:sp>
        <p:nvSpPr>
          <p:cNvPr id="206" name="Google Shape;206;p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07" name="Google Shape;207;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5"/>
        <p:cNvGrpSpPr/>
        <p:nvPr/>
      </p:nvGrpSpPr>
      <p:grpSpPr>
        <a:xfrm>
          <a:off x="0" y="0"/>
          <a:ext cx="0" cy="0"/>
          <a:chOff x="0" y="0"/>
          <a:chExt cx="0" cy="0"/>
        </a:xfrm>
      </p:grpSpPr>
      <p:sp>
        <p:nvSpPr>
          <p:cNvPr id="226" name="Google Shape;226;p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27" name="Google Shape;227;p26: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7"/>
        <p:cNvGrpSpPr/>
        <p:nvPr/>
      </p:nvGrpSpPr>
      <p:grpSpPr>
        <a:xfrm>
          <a:off x="0" y="0"/>
          <a:ext cx="0" cy="0"/>
          <a:chOff x="0" y="0"/>
          <a:chExt cx="0" cy="0"/>
        </a:xfrm>
      </p:grpSpPr>
      <p:sp>
        <p:nvSpPr>
          <p:cNvPr id="268" name="Google Shape;268;p2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69" name="Google Shape;269;p27: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7"/>
        <p:cNvGrpSpPr/>
        <p:nvPr/>
      </p:nvGrpSpPr>
      <p:grpSpPr>
        <a:xfrm>
          <a:off x="0" y="0"/>
          <a:ext cx="0" cy="0"/>
          <a:chOff x="0" y="0"/>
          <a:chExt cx="0" cy="0"/>
        </a:xfrm>
      </p:grpSpPr>
      <p:sp>
        <p:nvSpPr>
          <p:cNvPr id="288" name="Google Shape;288;p2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89" name="Google Shape;289;p28: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1"/>
        <p:cNvGrpSpPr/>
        <p:nvPr/>
      </p:nvGrpSpPr>
      <p:grpSpPr>
        <a:xfrm>
          <a:off x="0" y="0"/>
          <a:ext cx="0" cy="0"/>
          <a:chOff x="0" y="0"/>
          <a:chExt cx="0" cy="0"/>
        </a:xfrm>
      </p:grpSpPr>
      <p:sp>
        <p:nvSpPr>
          <p:cNvPr id="12" name="Google Shape;12;p11"/>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 name="Google Shape;13;p11"/>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4" name="Google Shape;14;p11"/>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68"/>
        <p:cNvGrpSpPr/>
        <p:nvPr/>
      </p:nvGrpSpPr>
      <p:grpSpPr>
        <a:xfrm>
          <a:off x="0" y="0"/>
          <a:ext cx="0" cy="0"/>
          <a:chOff x="0" y="0"/>
          <a:chExt cx="0" cy="0"/>
        </a:xfrm>
      </p:grpSpPr>
      <p:sp>
        <p:nvSpPr>
          <p:cNvPr id="69" name="Google Shape;69;p20"/>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0" name="Google Shape;70;p20"/>
          <p:cNvSpPr txBox="1">
            <a:spLocks noGrp="1"/>
          </p:cNvSpPr>
          <p:nvPr>
            <p:ph type="body" idx="1"/>
          </p:nvPr>
        </p:nvSpPr>
        <p:spPr>
          <a:xfrm rot="5400000">
            <a:off x="2309019" y="-251618"/>
            <a:ext cx="4525963" cy="8229600"/>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360"/>
              </a:spcBef>
              <a:spcAft>
                <a:spcPts val="0"/>
              </a:spcAft>
              <a:buClr>
                <a:schemeClr val="dk1"/>
              </a:buClr>
              <a:buSzPts val="1800"/>
              <a:buChar char="•"/>
              <a:defRPr/>
            </a:lvl1pPr>
            <a:lvl2pPr marL="914400" lvl="1" indent="-342900" algn="l">
              <a:lnSpc>
                <a:spcPct val="100000"/>
              </a:lnSpc>
              <a:spcBef>
                <a:spcPts val="360"/>
              </a:spcBef>
              <a:spcAft>
                <a:spcPts val="0"/>
              </a:spcAft>
              <a:buClr>
                <a:schemeClr val="dk1"/>
              </a:buClr>
              <a:buSzPts val="1800"/>
              <a:buChar char="–"/>
              <a:defRPr/>
            </a:lvl2pPr>
            <a:lvl3pPr marL="1371600" lvl="2" indent="-342900" algn="l">
              <a:lnSpc>
                <a:spcPct val="100000"/>
              </a:lnSpc>
              <a:spcBef>
                <a:spcPts val="360"/>
              </a:spcBef>
              <a:spcAft>
                <a:spcPts val="0"/>
              </a:spcAft>
              <a:buClr>
                <a:schemeClr val="dk1"/>
              </a:buClr>
              <a:buSzPts val="1800"/>
              <a:buChar char="•"/>
              <a:defRPr/>
            </a:lvl3pPr>
            <a:lvl4pPr marL="1828800" lvl="3" indent="-342900" algn="l">
              <a:lnSpc>
                <a:spcPct val="100000"/>
              </a:lnSpc>
              <a:spcBef>
                <a:spcPts val="360"/>
              </a:spcBef>
              <a:spcAft>
                <a:spcPts val="0"/>
              </a:spcAft>
              <a:buClr>
                <a:schemeClr val="dk1"/>
              </a:buClr>
              <a:buSzPts val="1800"/>
              <a:buChar char="–"/>
              <a:defRPr/>
            </a:lvl4pPr>
            <a:lvl5pPr marL="2286000" lvl="4" indent="-342900" algn="l">
              <a:lnSpc>
                <a:spcPct val="100000"/>
              </a:lnSpc>
              <a:spcBef>
                <a:spcPts val="360"/>
              </a:spcBef>
              <a:spcAft>
                <a:spcPts val="0"/>
              </a:spcAft>
              <a:buClr>
                <a:schemeClr val="dk1"/>
              </a:buClr>
              <a:buSzPts val="1800"/>
              <a:buChar char="»"/>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71" name="Google Shape;71;p20"/>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2" name="Google Shape;72;p20"/>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3" name="Google Shape;73;p20"/>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4"/>
        <p:cNvGrpSpPr/>
        <p:nvPr/>
      </p:nvGrpSpPr>
      <p:grpSpPr>
        <a:xfrm>
          <a:off x="0" y="0"/>
          <a:ext cx="0" cy="0"/>
          <a:chOff x="0" y="0"/>
          <a:chExt cx="0" cy="0"/>
        </a:xfrm>
      </p:grpSpPr>
      <p:sp>
        <p:nvSpPr>
          <p:cNvPr id="75" name="Google Shape;75;p21"/>
          <p:cNvSpPr txBox="1">
            <a:spLocks noGrp="1"/>
          </p:cNvSpPr>
          <p:nvPr>
            <p:ph type="title"/>
          </p:nvPr>
        </p:nvSpPr>
        <p:spPr>
          <a:xfrm rot="5400000">
            <a:off x="4732338" y="2171701"/>
            <a:ext cx="5851525" cy="20574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6" name="Google Shape;76;p21"/>
          <p:cNvSpPr txBox="1">
            <a:spLocks noGrp="1"/>
          </p:cNvSpPr>
          <p:nvPr>
            <p:ph type="body" idx="1"/>
          </p:nvPr>
        </p:nvSpPr>
        <p:spPr>
          <a:xfrm rot="5400000">
            <a:off x="541338" y="190500"/>
            <a:ext cx="5851525" cy="6019800"/>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360"/>
              </a:spcBef>
              <a:spcAft>
                <a:spcPts val="0"/>
              </a:spcAft>
              <a:buClr>
                <a:schemeClr val="dk1"/>
              </a:buClr>
              <a:buSzPts val="1800"/>
              <a:buChar char="•"/>
              <a:defRPr/>
            </a:lvl1pPr>
            <a:lvl2pPr marL="914400" lvl="1" indent="-342900" algn="l">
              <a:lnSpc>
                <a:spcPct val="100000"/>
              </a:lnSpc>
              <a:spcBef>
                <a:spcPts val="360"/>
              </a:spcBef>
              <a:spcAft>
                <a:spcPts val="0"/>
              </a:spcAft>
              <a:buClr>
                <a:schemeClr val="dk1"/>
              </a:buClr>
              <a:buSzPts val="1800"/>
              <a:buChar char="–"/>
              <a:defRPr/>
            </a:lvl2pPr>
            <a:lvl3pPr marL="1371600" lvl="2" indent="-342900" algn="l">
              <a:lnSpc>
                <a:spcPct val="100000"/>
              </a:lnSpc>
              <a:spcBef>
                <a:spcPts val="360"/>
              </a:spcBef>
              <a:spcAft>
                <a:spcPts val="0"/>
              </a:spcAft>
              <a:buClr>
                <a:schemeClr val="dk1"/>
              </a:buClr>
              <a:buSzPts val="1800"/>
              <a:buChar char="•"/>
              <a:defRPr/>
            </a:lvl3pPr>
            <a:lvl4pPr marL="1828800" lvl="3" indent="-342900" algn="l">
              <a:lnSpc>
                <a:spcPct val="100000"/>
              </a:lnSpc>
              <a:spcBef>
                <a:spcPts val="360"/>
              </a:spcBef>
              <a:spcAft>
                <a:spcPts val="0"/>
              </a:spcAft>
              <a:buClr>
                <a:schemeClr val="dk1"/>
              </a:buClr>
              <a:buSzPts val="1800"/>
              <a:buChar char="–"/>
              <a:defRPr/>
            </a:lvl4pPr>
            <a:lvl5pPr marL="2286000" lvl="4" indent="-342900" algn="l">
              <a:lnSpc>
                <a:spcPct val="100000"/>
              </a:lnSpc>
              <a:spcBef>
                <a:spcPts val="360"/>
              </a:spcBef>
              <a:spcAft>
                <a:spcPts val="0"/>
              </a:spcAft>
              <a:buClr>
                <a:schemeClr val="dk1"/>
              </a:buClr>
              <a:buSzPts val="1800"/>
              <a:buChar char="»"/>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77" name="Google Shape;77;p21"/>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8" name="Google Shape;78;p21"/>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9" name="Google Shape;79;p21"/>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5"/>
        <p:cNvGrpSpPr/>
        <p:nvPr/>
      </p:nvGrpSpPr>
      <p:grpSpPr>
        <a:xfrm>
          <a:off x="0" y="0"/>
          <a:ext cx="0" cy="0"/>
          <a:chOff x="0" y="0"/>
          <a:chExt cx="0" cy="0"/>
        </a:xfrm>
      </p:grpSpPr>
      <p:sp>
        <p:nvSpPr>
          <p:cNvPr id="16" name="Google Shape;16;p12"/>
          <p:cNvSpPr txBox="1">
            <a:spLocks noGrp="1"/>
          </p:cNvSpPr>
          <p:nvPr>
            <p:ph type="ctrTitle"/>
          </p:nvPr>
        </p:nvSpPr>
        <p:spPr>
          <a:xfrm>
            <a:off x="685800" y="2130425"/>
            <a:ext cx="7772400" cy="1470025"/>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 name="Google Shape;17;p12"/>
          <p:cNvSpPr txBox="1">
            <a:spLocks noGrp="1"/>
          </p:cNvSpPr>
          <p:nvPr>
            <p:ph type="subTitle" idx="1"/>
          </p:nvPr>
        </p:nvSpPr>
        <p:spPr>
          <a:xfrm>
            <a:off x="1371600" y="3886200"/>
            <a:ext cx="6400800" cy="1752600"/>
          </a:xfrm>
          <a:prstGeom prst="rect">
            <a:avLst/>
          </a:prstGeom>
          <a:noFill/>
          <a:ln>
            <a:noFill/>
          </a:ln>
        </p:spPr>
        <p:txBody>
          <a:bodyPr spcFirstLastPara="1" wrap="square" lIns="91425" tIns="45700" rIns="91425" bIns="45700" anchor="t" anchorCtr="0">
            <a:normAutofit/>
          </a:bodyPr>
          <a:lstStyle>
            <a:lvl1pPr lvl="0" algn="ctr">
              <a:lnSpc>
                <a:spcPct val="100000"/>
              </a:lnSpc>
              <a:spcBef>
                <a:spcPts val="640"/>
              </a:spcBef>
              <a:spcAft>
                <a:spcPts val="0"/>
              </a:spcAft>
              <a:buClr>
                <a:srgbClr val="888888"/>
              </a:buClr>
              <a:buSzPts val="3200"/>
              <a:buNone/>
              <a:defRPr>
                <a:solidFill>
                  <a:srgbClr val="888888"/>
                </a:solidFill>
              </a:defRPr>
            </a:lvl1pPr>
            <a:lvl2pPr lvl="1" algn="ctr">
              <a:lnSpc>
                <a:spcPct val="100000"/>
              </a:lnSpc>
              <a:spcBef>
                <a:spcPts val="560"/>
              </a:spcBef>
              <a:spcAft>
                <a:spcPts val="0"/>
              </a:spcAft>
              <a:buClr>
                <a:srgbClr val="888888"/>
              </a:buClr>
              <a:buSzPts val="2800"/>
              <a:buNone/>
              <a:defRPr>
                <a:solidFill>
                  <a:srgbClr val="888888"/>
                </a:solidFill>
              </a:defRPr>
            </a:lvl2pPr>
            <a:lvl3pPr lvl="2" algn="ctr">
              <a:lnSpc>
                <a:spcPct val="100000"/>
              </a:lnSpc>
              <a:spcBef>
                <a:spcPts val="480"/>
              </a:spcBef>
              <a:spcAft>
                <a:spcPts val="0"/>
              </a:spcAft>
              <a:buClr>
                <a:srgbClr val="888888"/>
              </a:buClr>
              <a:buSzPts val="2400"/>
              <a:buNone/>
              <a:defRPr>
                <a:solidFill>
                  <a:srgbClr val="888888"/>
                </a:solidFill>
              </a:defRPr>
            </a:lvl3pPr>
            <a:lvl4pPr lvl="3" algn="ctr">
              <a:lnSpc>
                <a:spcPct val="100000"/>
              </a:lnSpc>
              <a:spcBef>
                <a:spcPts val="400"/>
              </a:spcBef>
              <a:spcAft>
                <a:spcPts val="0"/>
              </a:spcAft>
              <a:buClr>
                <a:srgbClr val="888888"/>
              </a:buClr>
              <a:buSzPts val="2000"/>
              <a:buNone/>
              <a:defRPr>
                <a:solidFill>
                  <a:srgbClr val="888888"/>
                </a:solidFill>
              </a:defRPr>
            </a:lvl4pPr>
            <a:lvl5pPr lvl="4" algn="ctr">
              <a:lnSpc>
                <a:spcPct val="100000"/>
              </a:lnSpc>
              <a:spcBef>
                <a:spcPts val="400"/>
              </a:spcBef>
              <a:spcAft>
                <a:spcPts val="0"/>
              </a:spcAft>
              <a:buClr>
                <a:srgbClr val="888888"/>
              </a:buClr>
              <a:buSzPts val="2000"/>
              <a:buNone/>
              <a:defRPr>
                <a:solidFill>
                  <a:srgbClr val="888888"/>
                </a:solidFill>
              </a:defRPr>
            </a:lvl5pPr>
            <a:lvl6pPr lvl="5" algn="ctr">
              <a:lnSpc>
                <a:spcPct val="100000"/>
              </a:lnSpc>
              <a:spcBef>
                <a:spcPts val="400"/>
              </a:spcBef>
              <a:spcAft>
                <a:spcPts val="0"/>
              </a:spcAft>
              <a:buClr>
                <a:srgbClr val="888888"/>
              </a:buClr>
              <a:buSzPts val="2000"/>
              <a:buNone/>
              <a:defRPr>
                <a:solidFill>
                  <a:srgbClr val="888888"/>
                </a:solidFill>
              </a:defRPr>
            </a:lvl6pPr>
            <a:lvl7pPr lvl="6" algn="ctr">
              <a:lnSpc>
                <a:spcPct val="100000"/>
              </a:lnSpc>
              <a:spcBef>
                <a:spcPts val="400"/>
              </a:spcBef>
              <a:spcAft>
                <a:spcPts val="0"/>
              </a:spcAft>
              <a:buClr>
                <a:srgbClr val="888888"/>
              </a:buClr>
              <a:buSzPts val="2000"/>
              <a:buNone/>
              <a:defRPr>
                <a:solidFill>
                  <a:srgbClr val="888888"/>
                </a:solidFill>
              </a:defRPr>
            </a:lvl7pPr>
            <a:lvl8pPr lvl="7" algn="ctr">
              <a:lnSpc>
                <a:spcPct val="100000"/>
              </a:lnSpc>
              <a:spcBef>
                <a:spcPts val="400"/>
              </a:spcBef>
              <a:spcAft>
                <a:spcPts val="0"/>
              </a:spcAft>
              <a:buClr>
                <a:srgbClr val="888888"/>
              </a:buClr>
              <a:buSzPts val="2000"/>
              <a:buNone/>
              <a:defRPr>
                <a:solidFill>
                  <a:srgbClr val="888888"/>
                </a:solidFill>
              </a:defRPr>
            </a:lvl8pPr>
            <a:lvl9pPr lvl="8" algn="ctr">
              <a:lnSpc>
                <a:spcPct val="100000"/>
              </a:lnSpc>
              <a:spcBef>
                <a:spcPts val="400"/>
              </a:spcBef>
              <a:spcAft>
                <a:spcPts val="0"/>
              </a:spcAft>
              <a:buClr>
                <a:srgbClr val="888888"/>
              </a:buClr>
              <a:buSzPts val="2000"/>
              <a:buNone/>
              <a:defRPr>
                <a:solidFill>
                  <a:srgbClr val="888888"/>
                </a:solidFill>
              </a:defRPr>
            </a:lvl9pPr>
          </a:lstStyle>
          <a:p>
            <a:endParaRPr/>
          </a:p>
        </p:txBody>
      </p:sp>
      <p:sp>
        <p:nvSpPr>
          <p:cNvPr id="18" name="Google Shape;18;p12"/>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 name="Google Shape;19;p12"/>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0" name="Google Shape;20;p12"/>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1"/>
        <p:cNvGrpSpPr/>
        <p:nvPr/>
      </p:nvGrpSpPr>
      <p:grpSpPr>
        <a:xfrm>
          <a:off x="0" y="0"/>
          <a:ext cx="0" cy="0"/>
          <a:chOff x="0" y="0"/>
          <a:chExt cx="0" cy="0"/>
        </a:xfrm>
      </p:grpSpPr>
      <p:sp>
        <p:nvSpPr>
          <p:cNvPr id="22" name="Google Shape;22;p13"/>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3" name="Google Shape;23;p13"/>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360"/>
              </a:spcBef>
              <a:spcAft>
                <a:spcPts val="0"/>
              </a:spcAft>
              <a:buClr>
                <a:schemeClr val="dk1"/>
              </a:buClr>
              <a:buSzPts val="1800"/>
              <a:buChar char="•"/>
              <a:defRPr/>
            </a:lvl1pPr>
            <a:lvl2pPr marL="914400" lvl="1" indent="-342900" algn="l">
              <a:lnSpc>
                <a:spcPct val="100000"/>
              </a:lnSpc>
              <a:spcBef>
                <a:spcPts val="360"/>
              </a:spcBef>
              <a:spcAft>
                <a:spcPts val="0"/>
              </a:spcAft>
              <a:buClr>
                <a:schemeClr val="dk1"/>
              </a:buClr>
              <a:buSzPts val="1800"/>
              <a:buChar char="–"/>
              <a:defRPr/>
            </a:lvl2pPr>
            <a:lvl3pPr marL="1371600" lvl="2" indent="-342900" algn="l">
              <a:lnSpc>
                <a:spcPct val="100000"/>
              </a:lnSpc>
              <a:spcBef>
                <a:spcPts val="360"/>
              </a:spcBef>
              <a:spcAft>
                <a:spcPts val="0"/>
              </a:spcAft>
              <a:buClr>
                <a:schemeClr val="dk1"/>
              </a:buClr>
              <a:buSzPts val="1800"/>
              <a:buChar char="•"/>
              <a:defRPr/>
            </a:lvl3pPr>
            <a:lvl4pPr marL="1828800" lvl="3" indent="-342900" algn="l">
              <a:lnSpc>
                <a:spcPct val="100000"/>
              </a:lnSpc>
              <a:spcBef>
                <a:spcPts val="360"/>
              </a:spcBef>
              <a:spcAft>
                <a:spcPts val="0"/>
              </a:spcAft>
              <a:buClr>
                <a:schemeClr val="dk1"/>
              </a:buClr>
              <a:buSzPts val="1800"/>
              <a:buChar char="–"/>
              <a:defRPr/>
            </a:lvl4pPr>
            <a:lvl5pPr marL="2286000" lvl="4" indent="-342900" algn="l">
              <a:lnSpc>
                <a:spcPct val="100000"/>
              </a:lnSpc>
              <a:spcBef>
                <a:spcPts val="360"/>
              </a:spcBef>
              <a:spcAft>
                <a:spcPts val="0"/>
              </a:spcAft>
              <a:buClr>
                <a:schemeClr val="dk1"/>
              </a:buClr>
              <a:buSzPts val="1800"/>
              <a:buChar char="»"/>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24" name="Google Shape;24;p13"/>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5" name="Google Shape;25;p13"/>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 name="Google Shape;26;p13"/>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7"/>
        <p:cNvGrpSpPr/>
        <p:nvPr/>
      </p:nvGrpSpPr>
      <p:grpSpPr>
        <a:xfrm>
          <a:off x="0" y="0"/>
          <a:ext cx="0" cy="0"/>
          <a:chOff x="0" y="0"/>
          <a:chExt cx="0" cy="0"/>
        </a:xfrm>
      </p:grpSpPr>
      <p:sp>
        <p:nvSpPr>
          <p:cNvPr id="28" name="Google Shape;28;p14"/>
          <p:cNvSpPr txBox="1">
            <a:spLocks noGrp="1"/>
          </p:cNvSpPr>
          <p:nvPr>
            <p:ph type="title"/>
          </p:nvPr>
        </p:nvSpPr>
        <p:spPr>
          <a:xfrm>
            <a:off x="722313" y="4406900"/>
            <a:ext cx="7772400" cy="1362075"/>
          </a:xfrm>
          <a:prstGeom prst="rect">
            <a:avLst/>
          </a:prstGeom>
          <a:noFill/>
          <a:ln>
            <a:noFill/>
          </a:ln>
        </p:spPr>
        <p:txBody>
          <a:bodyPr spcFirstLastPara="1" wrap="square" lIns="91425" tIns="45700" rIns="91425" bIns="45700" anchor="t" anchorCtr="0">
            <a:normAutofit/>
          </a:bodyPr>
          <a:lstStyle>
            <a:lvl1pPr lvl="0" algn="l">
              <a:lnSpc>
                <a:spcPct val="100000"/>
              </a:lnSpc>
              <a:spcBef>
                <a:spcPts val="0"/>
              </a:spcBef>
              <a:spcAft>
                <a:spcPts val="0"/>
              </a:spcAft>
              <a:buClr>
                <a:schemeClr val="dk1"/>
              </a:buClr>
              <a:buSzPts val="4000"/>
              <a:buFont typeface="Calibri"/>
              <a:buNone/>
              <a:defRPr sz="4000" b="1" cap="none"/>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9" name="Google Shape;29;p14"/>
          <p:cNvSpPr txBox="1">
            <a:spLocks noGrp="1"/>
          </p:cNvSpPr>
          <p:nvPr>
            <p:ph type="body" idx="1"/>
          </p:nvPr>
        </p:nvSpPr>
        <p:spPr>
          <a:xfrm>
            <a:off x="722313" y="2906713"/>
            <a:ext cx="7772400" cy="1500187"/>
          </a:xfrm>
          <a:prstGeom prst="rect">
            <a:avLst/>
          </a:prstGeom>
          <a:noFill/>
          <a:ln>
            <a:noFill/>
          </a:ln>
        </p:spPr>
        <p:txBody>
          <a:bodyPr spcFirstLastPara="1" wrap="square" lIns="91425" tIns="45700" rIns="91425" bIns="45700" anchor="b" anchorCtr="0">
            <a:normAutofit/>
          </a:bodyPr>
          <a:lstStyle>
            <a:lvl1pPr marL="457200" lvl="0" indent="-228600" algn="l">
              <a:lnSpc>
                <a:spcPct val="100000"/>
              </a:lnSpc>
              <a:spcBef>
                <a:spcPts val="400"/>
              </a:spcBef>
              <a:spcAft>
                <a:spcPts val="0"/>
              </a:spcAft>
              <a:buClr>
                <a:srgbClr val="888888"/>
              </a:buClr>
              <a:buSzPts val="2000"/>
              <a:buNone/>
              <a:defRPr sz="2000">
                <a:solidFill>
                  <a:srgbClr val="888888"/>
                </a:solidFill>
              </a:defRPr>
            </a:lvl1pPr>
            <a:lvl2pPr marL="914400" lvl="1" indent="-228600" algn="l">
              <a:lnSpc>
                <a:spcPct val="100000"/>
              </a:lnSpc>
              <a:spcBef>
                <a:spcPts val="360"/>
              </a:spcBef>
              <a:spcAft>
                <a:spcPts val="0"/>
              </a:spcAft>
              <a:buClr>
                <a:srgbClr val="888888"/>
              </a:buClr>
              <a:buSzPts val="1800"/>
              <a:buNone/>
              <a:defRPr sz="1800">
                <a:solidFill>
                  <a:srgbClr val="888888"/>
                </a:solidFill>
              </a:defRPr>
            </a:lvl2pPr>
            <a:lvl3pPr marL="1371600" lvl="2" indent="-228600" algn="l">
              <a:lnSpc>
                <a:spcPct val="100000"/>
              </a:lnSpc>
              <a:spcBef>
                <a:spcPts val="320"/>
              </a:spcBef>
              <a:spcAft>
                <a:spcPts val="0"/>
              </a:spcAft>
              <a:buClr>
                <a:srgbClr val="888888"/>
              </a:buClr>
              <a:buSzPts val="1600"/>
              <a:buNone/>
              <a:defRPr sz="1600">
                <a:solidFill>
                  <a:srgbClr val="888888"/>
                </a:solidFill>
              </a:defRPr>
            </a:lvl3pPr>
            <a:lvl4pPr marL="1828800" lvl="3" indent="-228600" algn="l">
              <a:lnSpc>
                <a:spcPct val="100000"/>
              </a:lnSpc>
              <a:spcBef>
                <a:spcPts val="280"/>
              </a:spcBef>
              <a:spcAft>
                <a:spcPts val="0"/>
              </a:spcAft>
              <a:buClr>
                <a:srgbClr val="888888"/>
              </a:buClr>
              <a:buSzPts val="1400"/>
              <a:buNone/>
              <a:defRPr sz="1400">
                <a:solidFill>
                  <a:srgbClr val="888888"/>
                </a:solidFill>
              </a:defRPr>
            </a:lvl4pPr>
            <a:lvl5pPr marL="2286000" lvl="4" indent="-228600" algn="l">
              <a:lnSpc>
                <a:spcPct val="100000"/>
              </a:lnSpc>
              <a:spcBef>
                <a:spcPts val="280"/>
              </a:spcBef>
              <a:spcAft>
                <a:spcPts val="0"/>
              </a:spcAft>
              <a:buClr>
                <a:srgbClr val="888888"/>
              </a:buClr>
              <a:buSzPts val="1400"/>
              <a:buNone/>
              <a:defRPr sz="1400">
                <a:solidFill>
                  <a:srgbClr val="888888"/>
                </a:solidFill>
              </a:defRPr>
            </a:lvl5pPr>
            <a:lvl6pPr marL="2743200" lvl="5" indent="-228600" algn="l">
              <a:lnSpc>
                <a:spcPct val="100000"/>
              </a:lnSpc>
              <a:spcBef>
                <a:spcPts val="280"/>
              </a:spcBef>
              <a:spcAft>
                <a:spcPts val="0"/>
              </a:spcAft>
              <a:buClr>
                <a:srgbClr val="888888"/>
              </a:buClr>
              <a:buSzPts val="1400"/>
              <a:buNone/>
              <a:defRPr sz="1400">
                <a:solidFill>
                  <a:srgbClr val="888888"/>
                </a:solidFill>
              </a:defRPr>
            </a:lvl6pPr>
            <a:lvl7pPr marL="3200400" lvl="6" indent="-228600" algn="l">
              <a:lnSpc>
                <a:spcPct val="100000"/>
              </a:lnSpc>
              <a:spcBef>
                <a:spcPts val="280"/>
              </a:spcBef>
              <a:spcAft>
                <a:spcPts val="0"/>
              </a:spcAft>
              <a:buClr>
                <a:srgbClr val="888888"/>
              </a:buClr>
              <a:buSzPts val="1400"/>
              <a:buNone/>
              <a:defRPr sz="1400">
                <a:solidFill>
                  <a:srgbClr val="888888"/>
                </a:solidFill>
              </a:defRPr>
            </a:lvl7pPr>
            <a:lvl8pPr marL="3657600" lvl="7" indent="-228600" algn="l">
              <a:lnSpc>
                <a:spcPct val="100000"/>
              </a:lnSpc>
              <a:spcBef>
                <a:spcPts val="280"/>
              </a:spcBef>
              <a:spcAft>
                <a:spcPts val="0"/>
              </a:spcAft>
              <a:buClr>
                <a:srgbClr val="888888"/>
              </a:buClr>
              <a:buSzPts val="1400"/>
              <a:buNone/>
              <a:defRPr sz="1400">
                <a:solidFill>
                  <a:srgbClr val="888888"/>
                </a:solidFill>
              </a:defRPr>
            </a:lvl8pPr>
            <a:lvl9pPr marL="4114800" lvl="8" indent="-228600" algn="l">
              <a:lnSpc>
                <a:spcPct val="100000"/>
              </a:lnSpc>
              <a:spcBef>
                <a:spcPts val="280"/>
              </a:spcBef>
              <a:spcAft>
                <a:spcPts val="0"/>
              </a:spcAft>
              <a:buClr>
                <a:srgbClr val="888888"/>
              </a:buClr>
              <a:buSzPts val="1400"/>
              <a:buNone/>
              <a:defRPr sz="1400">
                <a:solidFill>
                  <a:srgbClr val="888888"/>
                </a:solidFill>
              </a:defRPr>
            </a:lvl9pPr>
          </a:lstStyle>
          <a:p>
            <a:endParaRPr/>
          </a:p>
        </p:txBody>
      </p:sp>
      <p:sp>
        <p:nvSpPr>
          <p:cNvPr id="30" name="Google Shape;30;p14"/>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 name="Google Shape;31;p14"/>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2" name="Google Shape;32;p14"/>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3"/>
        <p:cNvGrpSpPr/>
        <p:nvPr/>
      </p:nvGrpSpPr>
      <p:grpSpPr>
        <a:xfrm>
          <a:off x="0" y="0"/>
          <a:ext cx="0" cy="0"/>
          <a:chOff x="0" y="0"/>
          <a:chExt cx="0" cy="0"/>
        </a:xfrm>
      </p:grpSpPr>
      <p:sp>
        <p:nvSpPr>
          <p:cNvPr id="34" name="Google Shape;34;p15"/>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 name="Google Shape;35;p15"/>
          <p:cNvSpPr txBox="1">
            <a:spLocks noGrp="1"/>
          </p:cNvSpPr>
          <p:nvPr>
            <p:ph type="body" idx="1"/>
          </p:nvPr>
        </p:nvSpPr>
        <p:spPr>
          <a:xfrm>
            <a:off x="457200" y="1600200"/>
            <a:ext cx="4038600" cy="4525963"/>
          </a:xfrm>
          <a:prstGeom prst="rect">
            <a:avLst/>
          </a:prstGeom>
          <a:noFill/>
          <a:ln>
            <a:noFill/>
          </a:ln>
        </p:spPr>
        <p:txBody>
          <a:bodyPr spcFirstLastPara="1" wrap="square" lIns="91425" tIns="45700" rIns="91425" bIns="45700" anchor="t" anchorCtr="0">
            <a:normAutofit/>
          </a:bodyPr>
          <a:lstStyle>
            <a:lvl1pPr marL="457200" lvl="0" indent="-406400" algn="l">
              <a:lnSpc>
                <a:spcPct val="100000"/>
              </a:lnSpc>
              <a:spcBef>
                <a:spcPts val="560"/>
              </a:spcBef>
              <a:spcAft>
                <a:spcPts val="0"/>
              </a:spcAft>
              <a:buClr>
                <a:schemeClr val="dk1"/>
              </a:buClr>
              <a:buSzPts val="2800"/>
              <a:buChar char="•"/>
              <a:defRPr sz="2800"/>
            </a:lvl1pPr>
            <a:lvl2pPr marL="914400" lvl="1" indent="-381000" algn="l">
              <a:lnSpc>
                <a:spcPct val="100000"/>
              </a:lnSpc>
              <a:spcBef>
                <a:spcPts val="480"/>
              </a:spcBef>
              <a:spcAft>
                <a:spcPts val="0"/>
              </a:spcAft>
              <a:buClr>
                <a:schemeClr val="dk1"/>
              </a:buClr>
              <a:buSzPts val="2400"/>
              <a:buChar char="–"/>
              <a:defRPr sz="2400"/>
            </a:lvl2pPr>
            <a:lvl3pPr marL="1371600" lvl="2" indent="-355600" algn="l">
              <a:lnSpc>
                <a:spcPct val="100000"/>
              </a:lnSpc>
              <a:spcBef>
                <a:spcPts val="400"/>
              </a:spcBef>
              <a:spcAft>
                <a:spcPts val="0"/>
              </a:spcAft>
              <a:buClr>
                <a:schemeClr val="dk1"/>
              </a:buClr>
              <a:buSzPts val="2000"/>
              <a:buChar char="•"/>
              <a:defRPr sz="2000"/>
            </a:lvl3pPr>
            <a:lvl4pPr marL="1828800" lvl="3" indent="-342900" algn="l">
              <a:lnSpc>
                <a:spcPct val="100000"/>
              </a:lnSpc>
              <a:spcBef>
                <a:spcPts val="360"/>
              </a:spcBef>
              <a:spcAft>
                <a:spcPts val="0"/>
              </a:spcAft>
              <a:buClr>
                <a:schemeClr val="dk1"/>
              </a:buClr>
              <a:buSzPts val="1800"/>
              <a:buChar char="–"/>
              <a:defRPr sz="1800"/>
            </a:lvl4pPr>
            <a:lvl5pPr marL="2286000" lvl="4" indent="-342900" algn="l">
              <a:lnSpc>
                <a:spcPct val="100000"/>
              </a:lnSpc>
              <a:spcBef>
                <a:spcPts val="360"/>
              </a:spcBef>
              <a:spcAft>
                <a:spcPts val="0"/>
              </a:spcAft>
              <a:buClr>
                <a:schemeClr val="dk1"/>
              </a:buClr>
              <a:buSzPts val="1800"/>
              <a:buChar char="»"/>
              <a:defRPr sz="1800"/>
            </a:lvl5pPr>
            <a:lvl6pPr marL="2743200" lvl="5" indent="-342900" algn="l">
              <a:lnSpc>
                <a:spcPct val="100000"/>
              </a:lnSpc>
              <a:spcBef>
                <a:spcPts val="360"/>
              </a:spcBef>
              <a:spcAft>
                <a:spcPts val="0"/>
              </a:spcAft>
              <a:buClr>
                <a:schemeClr val="dk1"/>
              </a:buClr>
              <a:buSzPts val="1800"/>
              <a:buChar char="•"/>
              <a:defRPr sz="1800"/>
            </a:lvl6pPr>
            <a:lvl7pPr marL="3200400" lvl="6" indent="-342900" algn="l">
              <a:lnSpc>
                <a:spcPct val="100000"/>
              </a:lnSpc>
              <a:spcBef>
                <a:spcPts val="360"/>
              </a:spcBef>
              <a:spcAft>
                <a:spcPts val="0"/>
              </a:spcAft>
              <a:buClr>
                <a:schemeClr val="dk1"/>
              </a:buClr>
              <a:buSzPts val="1800"/>
              <a:buChar char="•"/>
              <a:defRPr sz="1800"/>
            </a:lvl7pPr>
            <a:lvl8pPr marL="3657600" lvl="7" indent="-342900" algn="l">
              <a:lnSpc>
                <a:spcPct val="100000"/>
              </a:lnSpc>
              <a:spcBef>
                <a:spcPts val="360"/>
              </a:spcBef>
              <a:spcAft>
                <a:spcPts val="0"/>
              </a:spcAft>
              <a:buClr>
                <a:schemeClr val="dk1"/>
              </a:buClr>
              <a:buSzPts val="1800"/>
              <a:buChar char="•"/>
              <a:defRPr sz="1800"/>
            </a:lvl8pPr>
            <a:lvl9pPr marL="4114800" lvl="8" indent="-342900" algn="l">
              <a:lnSpc>
                <a:spcPct val="100000"/>
              </a:lnSpc>
              <a:spcBef>
                <a:spcPts val="360"/>
              </a:spcBef>
              <a:spcAft>
                <a:spcPts val="0"/>
              </a:spcAft>
              <a:buClr>
                <a:schemeClr val="dk1"/>
              </a:buClr>
              <a:buSzPts val="1800"/>
              <a:buChar char="•"/>
              <a:defRPr sz="1800"/>
            </a:lvl9pPr>
          </a:lstStyle>
          <a:p>
            <a:endParaRPr/>
          </a:p>
        </p:txBody>
      </p:sp>
      <p:sp>
        <p:nvSpPr>
          <p:cNvPr id="36" name="Google Shape;36;p15"/>
          <p:cNvSpPr txBox="1">
            <a:spLocks noGrp="1"/>
          </p:cNvSpPr>
          <p:nvPr>
            <p:ph type="body" idx="2"/>
          </p:nvPr>
        </p:nvSpPr>
        <p:spPr>
          <a:xfrm>
            <a:off x="4648200" y="1600200"/>
            <a:ext cx="4038600" cy="4525963"/>
          </a:xfrm>
          <a:prstGeom prst="rect">
            <a:avLst/>
          </a:prstGeom>
          <a:noFill/>
          <a:ln>
            <a:noFill/>
          </a:ln>
        </p:spPr>
        <p:txBody>
          <a:bodyPr spcFirstLastPara="1" wrap="square" lIns="91425" tIns="45700" rIns="91425" bIns="45700" anchor="t" anchorCtr="0">
            <a:normAutofit/>
          </a:bodyPr>
          <a:lstStyle>
            <a:lvl1pPr marL="457200" lvl="0" indent="-406400" algn="l">
              <a:lnSpc>
                <a:spcPct val="100000"/>
              </a:lnSpc>
              <a:spcBef>
                <a:spcPts val="560"/>
              </a:spcBef>
              <a:spcAft>
                <a:spcPts val="0"/>
              </a:spcAft>
              <a:buClr>
                <a:schemeClr val="dk1"/>
              </a:buClr>
              <a:buSzPts val="2800"/>
              <a:buChar char="•"/>
              <a:defRPr sz="2800"/>
            </a:lvl1pPr>
            <a:lvl2pPr marL="914400" lvl="1" indent="-381000" algn="l">
              <a:lnSpc>
                <a:spcPct val="100000"/>
              </a:lnSpc>
              <a:spcBef>
                <a:spcPts val="480"/>
              </a:spcBef>
              <a:spcAft>
                <a:spcPts val="0"/>
              </a:spcAft>
              <a:buClr>
                <a:schemeClr val="dk1"/>
              </a:buClr>
              <a:buSzPts val="2400"/>
              <a:buChar char="–"/>
              <a:defRPr sz="2400"/>
            </a:lvl2pPr>
            <a:lvl3pPr marL="1371600" lvl="2" indent="-355600" algn="l">
              <a:lnSpc>
                <a:spcPct val="100000"/>
              </a:lnSpc>
              <a:spcBef>
                <a:spcPts val="400"/>
              </a:spcBef>
              <a:spcAft>
                <a:spcPts val="0"/>
              </a:spcAft>
              <a:buClr>
                <a:schemeClr val="dk1"/>
              </a:buClr>
              <a:buSzPts val="2000"/>
              <a:buChar char="•"/>
              <a:defRPr sz="2000"/>
            </a:lvl3pPr>
            <a:lvl4pPr marL="1828800" lvl="3" indent="-342900" algn="l">
              <a:lnSpc>
                <a:spcPct val="100000"/>
              </a:lnSpc>
              <a:spcBef>
                <a:spcPts val="360"/>
              </a:spcBef>
              <a:spcAft>
                <a:spcPts val="0"/>
              </a:spcAft>
              <a:buClr>
                <a:schemeClr val="dk1"/>
              </a:buClr>
              <a:buSzPts val="1800"/>
              <a:buChar char="–"/>
              <a:defRPr sz="1800"/>
            </a:lvl4pPr>
            <a:lvl5pPr marL="2286000" lvl="4" indent="-342900" algn="l">
              <a:lnSpc>
                <a:spcPct val="100000"/>
              </a:lnSpc>
              <a:spcBef>
                <a:spcPts val="360"/>
              </a:spcBef>
              <a:spcAft>
                <a:spcPts val="0"/>
              </a:spcAft>
              <a:buClr>
                <a:schemeClr val="dk1"/>
              </a:buClr>
              <a:buSzPts val="1800"/>
              <a:buChar char="»"/>
              <a:defRPr sz="1800"/>
            </a:lvl5pPr>
            <a:lvl6pPr marL="2743200" lvl="5" indent="-342900" algn="l">
              <a:lnSpc>
                <a:spcPct val="100000"/>
              </a:lnSpc>
              <a:spcBef>
                <a:spcPts val="360"/>
              </a:spcBef>
              <a:spcAft>
                <a:spcPts val="0"/>
              </a:spcAft>
              <a:buClr>
                <a:schemeClr val="dk1"/>
              </a:buClr>
              <a:buSzPts val="1800"/>
              <a:buChar char="•"/>
              <a:defRPr sz="1800"/>
            </a:lvl6pPr>
            <a:lvl7pPr marL="3200400" lvl="6" indent="-342900" algn="l">
              <a:lnSpc>
                <a:spcPct val="100000"/>
              </a:lnSpc>
              <a:spcBef>
                <a:spcPts val="360"/>
              </a:spcBef>
              <a:spcAft>
                <a:spcPts val="0"/>
              </a:spcAft>
              <a:buClr>
                <a:schemeClr val="dk1"/>
              </a:buClr>
              <a:buSzPts val="1800"/>
              <a:buChar char="•"/>
              <a:defRPr sz="1800"/>
            </a:lvl7pPr>
            <a:lvl8pPr marL="3657600" lvl="7" indent="-342900" algn="l">
              <a:lnSpc>
                <a:spcPct val="100000"/>
              </a:lnSpc>
              <a:spcBef>
                <a:spcPts val="360"/>
              </a:spcBef>
              <a:spcAft>
                <a:spcPts val="0"/>
              </a:spcAft>
              <a:buClr>
                <a:schemeClr val="dk1"/>
              </a:buClr>
              <a:buSzPts val="1800"/>
              <a:buChar char="•"/>
              <a:defRPr sz="1800"/>
            </a:lvl8pPr>
            <a:lvl9pPr marL="4114800" lvl="8" indent="-342900" algn="l">
              <a:lnSpc>
                <a:spcPct val="100000"/>
              </a:lnSpc>
              <a:spcBef>
                <a:spcPts val="360"/>
              </a:spcBef>
              <a:spcAft>
                <a:spcPts val="0"/>
              </a:spcAft>
              <a:buClr>
                <a:schemeClr val="dk1"/>
              </a:buClr>
              <a:buSzPts val="1800"/>
              <a:buChar char="•"/>
              <a:defRPr sz="1800"/>
            </a:lvl9pPr>
          </a:lstStyle>
          <a:p>
            <a:endParaRPr/>
          </a:p>
        </p:txBody>
      </p:sp>
      <p:sp>
        <p:nvSpPr>
          <p:cNvPr id="37" name="Google Shape;37;p15"/>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8" name="Google Shape;38;p15"/>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15"/>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0"/>
        <p:cNvGrpSpPr/>
        <p:nvPr/>
      </p:nvGrpSpPr>
      <p:grpSpPr>
        <a:xfrm>
          <a:off x="0" y="0"/>
          <a:ext cx="0" cy="0"/>
          <a:chOff x="0" y="0"/>
          <a:chExt cx="0" cy="0"/>
        </a:xfrm>
      </p:grpSpPr>
      <p:sp>
        <p:nvSpPr>
          <p:cNvPr id="41" name="Google Shape;41;p16"/>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4400"/>
              <a:buFont typeface="Calibri"/>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 name="Google Shape;42;p16"/>
          <p:cNvSpPr txBox="1">
            <a:spLocks noGrp="1"/>
          </p:cNvSpPr>
          <p:nvPr>
            <p:ph type="body" idx="1"/>
          </p:nvPr>
        </p:nvSpPr>
        <p:spPr>
          <a:xfrm>
            <a:off x="457200" y="1535113"/>
            <a:ext cx="4040188" cy="639762"/>
          </a:xfrm>
          <a:prstGeom prst="rect">
            <a:avLst/>
          </a:prstGeom>
          <a:noFill/>
          <a:ln>
            <a:noFill/>
          </a:ln>
        </p:spPr>
        <p:txBody>
          <a:bodyPr spcFirstLastPara="1" wrap="square" lIns="91425" tIns="45700" rIns="91425" bIns="45700" anchor="b" anchorCtr="0">
            <a:normAutofit/>
          </a:bodyPr>
          <a:lstStyle>
            <a:lvl1pPr marL="457200" lvl="0" indent="-228600" algn="l">
              <a:lnSpc>
                <a:spcPct val="100000"/>
              </a:lnSpc>
              <a:spcBef>
                <a:spcPts val="480"/>
              </a:spcBef>
              <a:spcAft>
                <a:spcPts val="0"/>
              </a:spcAft>
              <a:buClr>
                <a:schemeClr val="dk1"/>
              </a:buClr>
              <a:buSzPts val="2400"/>
              <a:buNone/>
              <a:defRPr sz="2400" b="1"/>
            </a:lvl1pPr>
            <a:lvl2pPr marL="914400" lvl="1" indent="-228600" algn="l">
              <a:lnSpc>
                <a:spcPct val="100000"/>
              </a:lnSpc>
              <a:spcBef>
                <a:spcPts val="400"/>
              </a:spcBef>
              <a:spcAft>
                <a:spcPts val="0"/>
              </a:spcAft>
              <a:buClr>
                <a:schemeClr val="dk1"/>
              </a:buClr>
              <a:buSzPts val="2000"/>
              <a:buNone/>
              <a:defRPr sz="2000" b="1"/>
            </a:lvl2pPr>
            <a:lvl3pPr marL="1371600" lvl="2" indent="-228600" algn="l">
              <a:lnSpc>
                <a:spcPct val="100000"/>
              </a:lnSpc>
              <a:spcBef>
                <a:spcPts val="360"/>
              </a:spcBef>
              <a:spcAft>
                <a:spcPts val="0"/>
              </a:spcAft>
              <a:buClr>
                <a:schemeClr val="dk1"/>
              </a:buClr>
              <a:buSzPts val="1800"/>
              <a:buNone/>
              <a:defRPr sz="1800" b="1"/>
            </a:lvl3pPr>
            <a:lvl4pPr marL="1828800" lvl="3" indent="-228600" algn="l">
              <a:lnSpc>
                <a:spcPct val="100000"/>
              </a:lnSpc>
              <a:spcBef>
                <a:spcPts val="320"/>
              </a:spcBef>
              <a:spcAft>
                <a:spcPts val="0"/>
              </a:spcAft>
              <a:buClr>
                <a:schemeClr val="dk1"/>
              </a:buClr>
              <a:buSzPts val="1600"/>
              <a:buNone/>
              <a:defRPr sz="1600" b="1"/>
            </a:lvl4pPr>
            <a:lvl5pPr marL="2286000" lvl="4" indent="-228600" algn="l">
              <a:lnSpc>
                <a:spcPct val="100000"/>
              </a:lnSpc>
              <a:spcBef>
                <a:spcPts val="320"/>
              </a:spcBef>
              <a:spcAft>
                <a:spcPts val="0"/>
              </a:spcAft>
              <a:buClr>
                <a:schemeClr val="dk1"/>
              </a:buClr>
              <a:buSzPts val="1600"/>
              <a:buNone/>
              <a:defRPr sz="1600" b="1"/>
            </a:lvl5pPr>
            <a:lvl6pPr marL="2743200" lvl="5" indent="-228600" algn="l">
              <a:lnSpc>
                <a:spcPct val="100000"/>
              </a:lnSpc>
              <a:spcBef>
                <a:spcPts val="320"/>
              </a:spcBef>
              <a:spcAft>
                <a:spcPts val="0"/>
              </a:spcAft>
              <a:buClr>
                <a:schemeClr val="dk1"/>
              </a:buClr>
              <a:buSzPts val="1600"/>
              <a:buNone/>
              <a:defRPr sz="1600" b="1"/>
            </a:lvl6pPr>
            <a:lvl7pPr marL="3200400" lvl="6" indent="-228600" algn="l">
              <a:lnSpc>
                <a:spcPct val="100000"/>
              </a:lnSpc>
              <a:spcBef>
                <a:spcPts val="320"/>
              </a:spcBef>
              <a:spcAft>
                <a:spcPts val="0"/>
              </a:spcAft>
              <a:buClr>
                <a:schemeClr val="dk1"/>
              </a:buClr>
              <a:buSzPts val="1600"/>
              <a:buNone/>
              <a:defRPr sz="1600" b="1"/>
            </a:lvl7pPr>
            <a:lvl8pPr marL="3657600" lvl="7" indent="-228600" algn="l">
              <a:lnSpc>
                <a:spcPct val="100000"/>
              </a:lnSpc>
              <a:spcBef>
                <a:spcPts val="320"/>
              </a:spcBef>
              <a:spcAft>
                <a:spcPts val="0"/>
              </a:spcAft>
              <a:buClr>
                <a:schemeClr val="dk1"/>
              </a:buClr>
              <a:buSzPts val="1600"/>
              <a:buNone/>
              <a:defRPr sz="1600" b="1"/>
            </a:lvl8pPr>
            <a:lvl9pPr marL="4114800" lvl="8" indent="-228600" algn="l">
              <a:lnSpc>
                <a:spcPct val="100000"/>
              </a:lnSpc>
              <a:spcBef>
                <a:spcPts val="320"/>
              </a:spcBef>
              <a:spcAft>
                <a:spcPts val="0"/>
              </a:spcAft>
              <a:buClr>
                <a:schemeClr val="dk1"/>
              </a:buClr>
              <a:buSzPts val="1600"/>
              <a:buNone/>
              <a:defRPr sz="1600" b="1"/>
            </a:lvl9pPr>
          </a:lstStyle>
          <a:p>
            <a:endParaRPr/>
          </a:p>
        </p:txBody>
      </p:sp>
      <p:sp>
        <p:nvSpPr>
          <p:cNvPr id="43" name="Google Shape;43;p16"/>
          <p:cNvSpPr txBox="1">
            <a:spLocks noGrp="1"/>
          </p:cNvSpPr>
          <p:nvPr>
            <p:ph type="body" idx="2"/>
          </p:nvPr>
        </p:nvSpPr>
        <p:spPr>
          <a:xfrm>
            <a:off x="457200" y="2174875"/>
            <a:ext cx="4040188" cy="3951288"/>
          </a:xfrm>
          <a:prstGeom prst="rect">
            <a:avLst/>
          </a:prstGeom>
          <a:noFill/>
          <a:ln>
            <a:noFill/>
          </a:ln>
        </p:spPr>
        <p:txBody>
          <a:bodyPr spcFirstLastPara="1" wrap="square" lIns="91425" tIns="45700" rIns="91425" bIns="45700" anchor="t" anchorCtr="0">
            <a:normAutofit/>
          </a:bodyPr>
          <a:lstStyle>
            <a:lvl1pPr marL="457200" lvl="0" indent="-381000" algn="l">
              <a:lnSpc>
                <a:spcPct val="100000"/>
              </a:lnSpc>
              <a:spcBef>
                <a:spcPts val="480"/>
              </a:spcBef>
              <a:spcAft>
                <a:spcPts val="0"/>
              </a:spcAft>
              <a:buClr>
                <a:schemeClr val="dk1"/>
              </a:buClr>
              <a:buSzPts val="2400"/>
              <a:buChar char="•"/>
              <a:defRPr sz="2400"/>
            </a:lvl1pPr>
            <a:lvl2pPr marL="914400" lvl="1" indent="-355600" algn="l">
              <a:lnSpc>
                <a:spcPct val="100000"/>
              </a:lnSpc>
              <a:spcBef>
                <a:spcPts val="400"/>
              </a:spcBef>
              <a:spcAft>
                <a:spcPts val="0"/>
              </a:spcAft>
              <a:buClr>
                <a:schemeClr val="dk1"/>
              </a:buClr>
              <a:buSzPts val="2000"/>
              <a:buChar char="–"/>
              <a:defRPr sz="2000"/>
            </a:lvl2pPr>
            <a:lvl3pPr marL="1371600" lvl="2" indent="-342900" algn="l">
              <a:lnSpc>
                <a:spcPct val="100000"/>
              </a:lnSpc>
              <a:spcBef>
                <a:spcPts val="360"/>
              </a:spcBef>
              <a:spcAft>
                <a:spcPts val="0"/>
              </a:spcAft>
              <a:buClr>
                <a:schemeClr val="dk1"/>
              </a:buClr>
              <a:buSzPts val="1800"/>
              <a:buChar char="•"/>
              <a:defRPr sz="1800"/>
            </a:lvl3pPr>
            <a:lvl4pPr marL="1828800" lvl="3" indent="-330200" algn="l">
              <a:lnSpc>
                <a:spcPct val="100000"/>
              </a:lnSpc>
              <a:spcBef>
                <a:spcPts val="320"/>
              </a:spcBef>
              <a:spcAft>
                <a:spcPts val="0"/>
              </a:spcAft>
              <a:buClr>
                <a:schemeClr val="dk1"/>
              </a:buClr>
              <a:buSzPts val="1600"/>
              <a:buChar char="–"/>
              <a:defRPr sz="1600"/>
            </a:lvl4pPr>
            <a:lvl5pPr marL="2286000" lvl="4" indent="-330200" algn="l">
              <a:lnSpc>
                <a:spcPct val="100000"/>
              </a:lnSpc>
              <a:spcBef>
                <a:spcPts val="320"/>
              </a:spcBef>
              <a:spcAft>
                <a:spcPts val="0"/>
              </a:spcAft>
              <a:buClr>
                <a:schemeClr val="dk1"/>
              </a:buClr>
              <a:buSzPts val="1600"/>
              <a:buChar char="»"/>
              <a:defRPr sz="1600"/>
            </a:lvl5pPr>
            <a:lvl6pPr marL="2743200" lvl="5" indent="-330200" algn="l">
              <a:lnSpc>
                <a:spcPct val="100000"/>
              </a:lnSpc>
              <a:spcBef>
                <a:spcPts val="320"/>
              </a:spcBef>
              <a:spcAft>
                <a:spcPts val="0"/>
              </a:spcAft>
              <a:buClr>
                <a:schemeClr val="dk1"/>
              </a:buClr>
              <a:buSzPts val="1600"/>
              <a:buChar char="•"/>
              <a:defRPr sz="1600"/>
            </a:lvl6pPr>
            <a:lvl7pPr marL="3200400" lvl="6" indent="-330200" algn="l">
              <a:lnSpc>
                <a:spcPct val="100000"/>
              </a:lnSpc>
              <a:spcBef>
                <a:spcPts val="320"/>
              </a:spcBef>
              <a:spcAft>
                <a:spcPts val="0"/>
              </a:spcAft>
              <a:buClr>
                <a:schemeClr val="dk1"/>
              </a:buClr>
              <a:buSzPts val="1600"/>
              <a:buChar char="•"/>
              <a:defRPr sz="1600"/>
            </a:lvl7pPr>
            <a:lvl8pPr marL="3657600" lvl="7" indent="-330200" algn="l">
              <a:lnSpc>
                <a:spcPct val="100000"/>
              </a:lnSpc>
              <a:spcBef>
                <a:spcPts val="320"/>
              </a:spcBef>
              <a:spcAft>
                <a:spcPts val="0"/>
              </a:spcAft>
              <a:buClr>
                <a:schemeClr val="dk1"/>
              </a:buClr>
              <a:buSzPts val="1600"/>
              <a:buChar char="•"/>
              <a:defRPr sz="1600"/>
            </a:lvl8pPr>
            <a:lvl9pPr marL="4114800" lvl="8" indent="-330200" algn="l">
              <a:lnSpc>
                <a:spcPct val="100000"/>
              </a:lnSpc>
              <a:spcBef>
                <a:spcPts val="320"/>
              </a:spcBef>
              <a:spcAft>
                <a:spcPts val="0"/>
              </a:spcAft>
              <a:buClr>
                <a:schemeClr val="dk1"/>
              </a:buClr>
              <a:buSzPts val="1600"/>
              <a:buChar char="•"/>
              <a:defRPr sz="1600"/>
            </a:lvl9pPr>
          </a:lstStyle>
          <a:p>
            <a:endParaRPr/>
          </a:p>
        </p:txBody>
      </p:sp>
      <p:sp>
        <p:nvSpPr>
          <p:cNvPr id="44" name="Google Shape;44;p16"/>
          <p:cNvSpPr txBox="1">
            <a:spLocks noGrp="1"/>
          </p:cNvSpPr>
          <p:nvPr>
            <p:ph type="body" idx="3"/>
          </p:nvPr>
        </p:nvSpPr>
        <p:spPr>
          <a:xfrm>
            <a:off x="4645025" y="1535113"/>
            <a:ext cx="4041775" cy="639762"/>
          </a:xfrm>
          <a:prstGeom prst="rect">
            <a:avLst/>
          </a:prstGeom>
          <a:noFill/>
          <a:ln>
            <a:noFill/>
          </a:ln>
        </p:spPr>
        <p:txBody>
          <a:bodyPr spcFirstLastPara="1" wrap="square" lIns="91425" tIns="45700" rIns="91425" bIns="45700" anchor="b" anchorCtr="0">
            <a:normAutofit/>
          </a:bodyPr>
          <a:lstStyle>
            <a:lvl1pPr marL="457200" lvl="0" indent="-228600" algn="l">
              <a:lnSpc>
                <a:spcPct val="100000"/>
              </a:lnSpc>
              <a:spcBef>
                <a:spcPts val="480"/>
              </a:spcBef>
              <a:spcAft>
                <a:spcPts val="0"/>
              </a:spcAft>
              <a:buClr>
                <a:schemeClr val="dk1"/>
              </a:buClr>
              <a:buSzPts val="2400"/>
              <a:buNone/>
              <a:defRPr sz="2400" b="1"/>
            </a:lvl1pPr>
            <a:lvl2pPr marL="914400" lvl="1" indent="-228600" algn="l">
              <a:lnSpc>
                <a:spcPct val="100000"/>
              </a:lnSpc>
              <a:spcBef>
                <a:spcPts val="400"/>
              </a:spcBef>
              <a:spcAft>
                <a:spcPts val="0"/>
              </a:spcAft>
              <a:buClr>
                <a:schemeClr val="dk1"/>
              </a:buClr>
              <a:buSzPts val="2000"/>
              <a:buNone/>
              <a:defRPr sz="2000" b="1"/>
            </a:lvl2pPr>
            <a:lvl3pPr marL="1371600" lvl="2" indent="-228600" algn="l">
              <a:lnSpc>
                <a:spcPct val="100000"/>
              </a:lnSpc>
              <a:spcBef>
                <a:spcPts val="360"/>
              </a:spcBef>
              <a:spcAft>
                <a:spcPts val="0"/>
              </a:spcAft>
              <a:buClr>
                <a:schemeClr val="dk1"/>
              </a:buClr>
              <a:buSzPts val="1800"/>
              <a:buNone/>
              <a:defRPr sz="1800" b="1"/>
            </a:lvl3pPr>
            <a:lvl4pPr marL="1828800" lvl="3" indent="-228600" algn="l">
              <a:lnSpc>
                <a:spcPct val="100000"/>
              </a:lnSpc>
              <a:spcBef>
                <a:spcPts val="320"/>
              </a:spcBef>
              <a:spcAft>
                <a:spcPts val="0"/>
              </a:spcAft>
              <a:buClr>
                <a:schemeClr val="dk1"/>
              </a:buClr>
              <a:buSzPts val="1600"/>
              <a:buNone/>
              <a:defRPr sz="1600" b="1"/>
            </a:lvl4pPr>
            <a:lvl5pPr marL="2286000" lvl="4" indent="-228600" algn="l">
              <a:lnSpc>
                <a:spcPct val="100000"/>
              </a:lnSpc>
              <a:spcBef>
                <a:spcPts val="320"/>
              </a:spcBef>
              <a:spcAft>
                <a:spcPts val="0"/>
              </a:spcAft>
              <a:buClr>
                <a:schemeClr val="dk1"/>
              </a:buClr>
              <a:buSzPts val="1600"/>
              <a:buNone/>
              <a:defRPr sz="1600" b="1"/>
            </a:lvl5pPr>
            <a:lvl6pPr marL="2743200" lvl="5" indent="-228600" algn="l">
              <a:lnSpc>
                <a:spcPct val="100000"/>
              </a:lnSpc>
              <a:spcBef>
                <a:spcPts val="320"/>
              </a:spcBef>
              <a:spcAft>
                <a:spcPts val="0"/>
              </a:spcAft>
              <a:buClr>
                <a:schemeClr val="dk1"/>
              </a:buClr>
              <a:buSzPts val="1600"/>
              <a:buNone/>
              <a:defRPr sz="1600" b="1"/>
            </a:lvl6pPr>
            <a:lvl7pPr marL="3200400" lvl="6" indent="-228600" algn="l">
              <a:lnSpc>
                <a:spcPct val="100000"/>
              </a:lnSpc>
              <a:spcBef>
                <a:spcPts val="320"/>
              </a:spcBef>
              <a:spcAft>
                <a:spcPts val="0"/>
              </a:spcAft>
              <a:buClr>
                <a:schemeClr val="dk1"/>
              </a:buClr>
              <a:buSzPts val="1600"/>
              <a:buNone/>
              <a:defRPr sz="1600" b="1"/>
            </a:lvl7pPr>
            <a:lvl8pPr marL="3657600" lvl="7" indent="-228600" algn="l">
              <a:lnSpc>
                <a:spcPct val="100000"/>
              </a:lnSpc>
              <a:spcBef>
                <a:spcPts val="320"/>
              </a:spcBef>
              <a:spcAft>
                <a:spcPts val="0"/>
              </a:spcAft>
              <a:buClr>
                <a:schemeClr val="dk1"/>
              </a:buClr>
              <a:buSzPts val="1600"/>
              <a:buNone/>
              <a:defRPr sz="1600" b="1"/>
            </a:lvl8pPr>
            <a:lvl9pPr marL="4114800" lvl="8" indent="-228600" algn="l">
              <a:lnSpc>
                <a:spcPct val="100000"/>
              </a:lnSpc>
              <a:spcBef>
                <a:spcPts val="320"/>
              </a:spcBef>
              <a:spcAft>
                <a:spcPts val="0"/>
              </a:spcAft>
              <a:buClr>
                <a:schemeClr val="dk1"/>
              </a:buClr>
              <a:buSzPts val="1600"/>
              <a:buNone/>
              <a:defRPr sz="1600" b="1"/>
            </a:lvl9pPr>
          </a:lstStyle>
          <a:p>
            <a:endParaRPr/>
          </a:p>
        </p:txBody>
      </p:sp>
      <p:sp>
        <p:nvSpPr>
          <p:cNvPr id="45" name="Google Shape;45;p16"/>
          <p:cNvSpPr txBox="1">
            <a:spLocks noGrp="1"/>
          </p:cNvSpPr>
          <p:nvPr>
            <p:ph type="body" idx="4"/>
          </p:nvPr>
        </p:nvSpPr>
        <p:spPr>
          <a:xfrm>
            <a:off x="4645025" y="2174875"/>
            <a:ext cx="4041775" cy="3951288"/>
          </a:xfrm>
          <a:prstGeom prst="rect">
            <a:avLst/>
          </a:prstGeom>
          <a:noFill/>
          <a:ln>
            <a:noFill/>
          </a:ln>
        </p:spPr>
        <p:txBody>
          <a:bodyPr spcFirstLastPara="1" wrap="square" lIns="91425" tIns="45700" rIns="91425" bIns="45700" anchor="t" anchorCtr="0">
            <a:normAutofit/>
          </a:bodyPr>
          <a:lstStyle>
            <a:lvl1pPr marL="457200" lvl="0" indent="-381000" algn="l">
              <a:lnSpc>
                <a:spcPct val="100000"/>
              </a:lnSpc>
              <a:spcBef>
                <a:spcPts val="480"/>
              </a:spcBef>
              <a:spcAft>
                <a:spcPts val="0"/>
              </a:spcAft>
              <a:buClr>
                <a:schemeClr val="dk1"/>
              </a:buClr>
              <a:buSzPts val="2400"/>
              <a:buChar char="•"/>
              <a:defRPr sz="2400"/>
            </a:lvl1pPr>
            <a:lvl2pPr marL="914400" lvl="1" indent="-355600" algn="l">
              <a:lnSpc>
                <a:spcPct val="100000"/>
              </a:lnSpc>
              <a:spcBef>
                <a:spcPts val="400"/>
              </a:spcBef>
              <a:spcAft>
                <a:spcPts val="0"/>
              </a:spcAft>
              <a:buClr>
                <a:schemeClr val="dk1"/>
              </a:buClr>
              <a:buSzPts val="2000"/>
              <a:buChar char="–"/>
              <a:defRPr sz="2000"/>
            </a:lvl2pPr>
            <a:lvl3pPr marL="1371600" lvl="2" indent="-342900" algn="l">
              <a:lnSpc>
                <a:spcPct val="100000"/>
              </a:lnSpc>
              <a:spcBef>
                <a:spcPts val="360"/>
              </a:spcBef>
              <a:spcAft>
                <a:spcPts val="0"/>
              </a:spcAft>
              <a:buClr>
                <a:schemeClr val="dk1"/>
              </a:buClr>
              <a:buSzPts val="1800"/>
              <a:buChar char="•"/>
              <a:defRPr sz="1800"/>
            </a:lvl3pPr>
            <a:lvl4pPr marL="1828800" lvl="3" indent="-330200" algn="l">
              <a:lnSpc>
                <a:spcPct val="100000"/>
              </a:lnSpc>
              <a:spcBef>
                <a:spcPts val="320"/>
              </a:spcBef>
              <a:spcAft>
                <a:spcPts val="0"/>
              </a:spcAft>
              <a:buClr>
                <a:schemeClr val="dk1"/>
              </a:buClr>
              <a:buSzPts val="1600"/>
              <a:buChar char="–"/>
              <a:defRPr sz="1600"/>
            </a:lvl4pPr>
            <a:lvl5pPr marL="2286000" lvl="4" indent="-330200" algn="l">
              <a:lnSpc>
                <a:spcPct val="100000"/>
              </a:lnSpc>
              <a:spcBef>
                <a:spcPts val="320"/>
              </a:spcBef>
              <a:spcAft>
                <a:spcPts val="0"/>
              </a:spcAft>
              <a:buClr>
                <a:schemeClr val="dk1"/>
              </a:buClr>
              <a:buSzPts val="1600"/>
              <a:buChar char="»"/>
              <a:defRPr sz="1600"/>
            </a:lvl5pPr>
            <a:lvl6pPr marL="2743200" lvl="5" indent="-330200" algn="l">
              <a:lnSpc>
                <a:spcPct val="100000"/>
              </a:lnSpc>
              <a:spcBef>
                <a:spcPts val="320"/>
              </a:spcBef>
              <a:spcAft>
                <a:spcPts val="0"/>
              </a:spcAft>
              <a:buClr>
                <a:schemeClr val="dk1"/>
              </a:buClr>
              <a:buSzPts val="1600"/>
              <a:buChar char="•"/>
              <a:defRPr sz="1600"/>
            </a:lvl6pPr>
            <a:lvl7pPr marL="3200400" lvl="6" indent="-330200" algn="l">
              <a:lnSpc>
                <a:spcPct val="100000"/>
              </a:lnSpc>
              <a:spcBef>
                <a:spcPts val="320"/>
              </a:spcBef>
              <a:spcAft>
                <a:spcPts val="0"/>
              </a:spcAft>
              <a:buClr>
                <a:schemeClr val="dk1"/>
              </a:buClr>
              <a:buSzPts val="1600"/>
              <a:buChar char="•"/>
              <a:defRPr sz="1600"/>
            </a:lvl7pPr>
            <a:lvl8pPr marL="3657600" lvl="7" indent="-330200" algn="l">
              <a:lnSpc>
                <a:spcPct val="100000"/>
              </a:lnSpc>
              <a:spcBef>
                <a:spcPts val="320"/>
              </a:spcBef>
              <a:spcAft>
                <a:spcPts val="0"/>
              </a:spcAft>
              <a:buClr>
                <a:schemeClr val="dk1"/>
              </a:buClr>
              <a:buSzPts val="1600"/>
              <a:buChar char="•"/>
              <a:defRPr sz="1600"/>
            </a:lvl8pPr>
            <a:lvl9pPr marL="4114800" lvl="8" indent="-330200" algn="l">
              <a:lnSpc>
                <a:spcPct val="100000"/>
              </a:lnSpc>
              <a:spcBef>
                <a:spcPts val="320"/>
              </a:spcBef>
              <a:spcAft>
                <a:spcPts val="0"/>
              </a:spcAft>
              <a:buClr>
                <a:schemeClr val="dk1"/>
              </a:buClr>
              <a:buSzPts val="1600"/>
              <a:buChar char="•"/>
              <a:defRPr sz="1600"/>
            </a:lvl9pPr>
          </a:lstStyle>
          <a:p>
            <a:endParaRPr/>
          </a:p>
        </p:txBody>
      </p:sp>
      <p:sp>
        <p:nvSpPr>
          <p:cNvPr id="46" name="Google Shape;46;p16"/>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7" name="Google Shape;47;p16"/>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8" name="Google Shape;48;p16"/>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9"/>
        <p:cNvGrpSpPr/>
        <p:nvPr/>
      </p:nvGrpSpPr>
      <p:grpSpPr>
        <a:xfrm>
          <a:off x="0" y="0"/>
          <a:ext cx="0" cy="0"/>
          <a:chOff x="0" y="0"/>
          <a:chExt cx="0" cy="0"/>
        </a:xfrm>
      </p:grpSpPr>
      <p:sp>
        <p:nvSpPr>
          <p:cNvPr id="50" name="Google Shape;50;p17"/>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1" name="Google Shape;51;p17"/>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2" name="Google Shape;52;p17"/>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17"/>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4"/>
        <p:cNvGrpSpPr/>
        <p:nvPr/>
      </p:nvGrpSpPr>
      <p:grpSpPr>
        <a:xfrm>
          <a:off x="0" y="0"/>
          <a:ext cx="0" cy="0"/>
          <a:chOff x="0" y="0"/>
          <a:chExt cx="0" cy="0"/>
        </a:xfrm>
      </p:grpSpPr>
      <p:sp>
        <p:nvSpPr>
          <p:cNvPr id="55" name="Google Shape;55;p18"/>
          <p:cNvSpPr txBox="1">
            <a:spLocks noGrp="1"/>
          </p:cNvSpPr>
          <p:nvPr>
            <p:ph type="title"/>
          </p:nvPr>
        </p:nvSpPr>
        <p:spPr>
          <a:xfrm>
            <a:off x="457200" y="273050"/>
            <a:ext cx="3008313" cy="1162050"/>
          </a:xfrm>
          <a:prstGeom prst="rect">
            <a:avLst/>
          </a:prstGeom>
          <a:noFill/>
          <a:ln>
            <a:noFill/>
          </a:ln>
        </p:spPr>
        <p:txBody>
          <a:bodyPr spcFirstLastPara="1" wrap="square" lIns="91425" tIns="45700" rIns="91425" bIns="45700" anchor="b" anchorCtr="0">
            <a:normAutofit/>
          </a:bodyPr>
          <a:lstStyle>
            <a:lvl1pPr lvl="0" algn="l">
              <a:lnSpc>
                <a:spcPct val="100000"/>
              </a:lnSpc>
              <a:spcBef>
                <a:spcPts val="0"/>
              </a:spcBef>
              <a:spcAft>
                <a:spcPts val="0"/>
              </a:spcAft>
              <a:buClr>
                <a:schemeClr val="dk1"/>
              </a:buClr>
              <a:buSzPts val="2000"/>
              <a:buFont typeface="Calibri"/>
              <a:buNone/>
              <a:defRPr sz="2000" b="1"/>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p18"/>
          <p:cNvSpPr txBox="1">
            <a:spLocks noGrp="1"/>
          </p:cNvSpPr>
          <p:nvPr>
            <p:ph type="body" idx="1"/>
          </p:nvPr>
        </p:nvSpPr>
        <p:spPr>
          <a:xfrm>
            <a:off x="3575050" y="273050"/>
            <a:ext cx="5111750" cy="5853113"/>
          </a:xfrm>
          <a:prstGeom prst="rect">
            <a:avLst/>
          </a:prstGeom>
          <a:noFill/>
          <a:ln>
            <a:noFill/>
          </a:ln>
        </p:spPr>
        <p:txBody>
          <a:bodyPr spcFirstLastPara="1" wrap="square" lIns="91425" tIns="45700" rIns="91425" bIns="45700" anchor="t" anchorCtr="0">
            <a:normAutofit/>
          </a:bodyPr>
          <a:lstStyle>
            <a:lvl1pPr marL="457200" lvl="0" indent="-431800" algn="l">
              <a:lnSpc>
                <a:spcPct val="100000"/>
              </a:lnSpc>
              <a:spcBef>
                <a:spcPts val="640"/>
              </a:spcBef>
              <a:spcAft>
                <a:spcPts val="0"/>
              </a:spcAft>
              <a:buClr>
                <a:schemeClr val="dk1"/>
              </a:buClr>
              <a:buSzPts val="3200"/>
              <a:buChar char="•"/>
              <a:defRPr sz="3200"/>
            </a:lvl1pPr>
            <a:lvl2pPr marL="914400" lvl="1" indent="-406400" algn="l">
              <a:lnSpc>
                <a:spcPct val="100000"/>
              </a:lnSpc>
              <a:spcBef>
                <a:spcPts val="560"/>
              </a:spcBef>
              <a:spcAft>
                <a:spcPts val="0"/>
              </a:spcAft>
              <a:buClr>
                <a:schemeClr val="dk1"/>
              </a:buClr>
              <a:buSzPts val="2800"/>
              <a:buChar char="–"/>
              <a:defRPr sz="2800"/>
            </a:lvl2pPr>
            <a:lvl3pPr marL="1371600" lvl="2" indent="-381000" algn="l">
              <a:lnSpc>
                <a:spcPct val="100000"/>
              </a:lnSpc>
              <a:spcBef>
                <a:spcPts val="480"/>
              </a:spcBef>
              <a:spcAft>
                <a:spcPts val="0"/>
              </a:spcAft>
              <a:buClr>
                <a:schemeClr val="dk1"/>
              </a:buClr>
              <a:buSzPts val="2400"/>
              <a:buChar char="•"/>
              <a:defRPr sz="2400"/>
            </a:lvl3pPr>
            <a:lvl4pPr marL="1828800" lvl="3" indent="-355600" algn="l">
              <a:lnSpc>
                <a:spcPct val="100000"/>
              </a:lnSpc>
              <a:spcBef>
                <a:spcPts val="400"/>
              </a:spcBef>
              <a:spcAft>
                <a:spcPts val="0"/>
              </a:spcAft>
              <a:buClr>
                <a:schemeClr val="dk1"/>
              </a:buClr>
              <a:buSzPts val="2000"/>
              <a:buChar char="–"/>
              <a:defRPr sz="2000"/>
            </a:lvl4pPr>
            <a:lvl5pPr marL="2286000" lvl="4" indent="-355600" algn="l">
              <a:lnSpc>
                <a:spcPct val="100000"/>
              </a:lnSpc>
              <a:spcBef>
                <a:spcPts val="400"/>
              </a:spcBef>
              <a:spcAft>
                <a:spcPts val="0"/>
              </a:spcAft>
              <a:buClr>
                <a:schemeClr val="dk1"/>
              </a:buClr>
              <a:buSzPts val="2000"/>
              <a:buChar char="»"/>
              <a:defRPr sz="2000"/>
            </a:lvl5pPr>
            <a:lvl6pPr marL="2743200" lvl="5" indent="-355600" algn="l">
              <a:lnSpc>
                <a:spcPct val="100000"/>
              </a:lnSpc>
              <a:spcBef>
                <a:spcPts val="400"/>
              </a:spcBef>
              <a:spcAft>
                <a:spcPts val="0"/>
              </a:spcAft>
              <a:buClr>
                <a:schemeClr val="dk1"/>
              </a:buClr>
              <a:buSzPts val="2000"/>
              <a:buChar char="•"/>
              <a:defRPr sz="2000"/>
            </a:lvl6pPr>
            <a:lvl7pPr marL="3200400" lvl="6" indent="-355600" algn="l">
              <a:lnSpc>
                <a:spcPct val="100000"/>
              </a:lnSpc>
              <a:spcBef>
                <a:spcPts val="400"/>
              </a:spcBef>
              <a:spcAft>
                <a:spcPts val="0"/>
              </a:spcAft>
              <a:buClr>
                <a:schemeClr val="dk1"/>
              </a:buClr>
              <a:buSzPts val="2000"/>
              <a:buChar char="•"/>
              <a:defRPr sz="2000"/>
            </a:lvl7pPr>
            <a:lvl8pPr marL="3657600" lvl="7" indent="-355600" algn="l">
              <a:lnSpc>
                <a:spcPct val="100000"/>
              </a:lnSpc>
              <a:spcBef>
                <a:spcPts val="400"/>
              </a:spcBef>
              <a:spcAft>
                <a:spcPts val="0"/>
              </a:spcAft>
              <a:buClr>
                <a:schemeClr val="dk1"/>
              </a:buClr>
              <a:buSzPts val="2000"/>
              <a:buChar char="•"/>
              <a:defRPr sz="2000"/>
            </a:lvl8pPr>
            <a:lvl9pPr marL="4114800" lvl="8" indent="-355600" algn="l">
              <a:lnSpc>
                <a:spcPct val="100000"/>
              </a:lnSpc>
              <a:spcBef>
                <a:spcPts val="400"/>
              </a:spcBef>
              <a:spcAft>
                <a:spcPts val="0"/>
              </a:spcAft>
              <a:buClr>
                <a:schemeClr val="dk1"/>
              </a:buClr>
              <a:buSzPts val="2000"/>
              <a:buChar char="•"/>
              <a:defRPr sz="2000"/>
            </a:lvl9pPr>
          </a:lstStyle>
          <a:p>
            <a:endParaRPr/>
          </a:p>
        </p:txBody>
      </p:sp>
      <p:sp>
        <p:nvSpPr>
          <p:cNvPr id="57" name="Google Shape;57;p18"/>
          <p:cNvSpPr txBox="1">
            <a:spLocks noGrp="1"/>
          </p:cNvSpPr>
          <p:nvPr>
            <p:ph type="body" idx="2"/>
          </p:nvPr>
        </p:nvSpPr>
        <p:spPr>
          <a:xfrm>
            <a:off x="457200" y="1435100"/>
            <a:ext cx="3008313" cy="4691063"/>
          </a:xfrm>
          <a:prstGeom prst="rect">
            <a:avLst/>
          </a:prstGeom>
          <a:noFill/>
          <a:ln>
            <a:noFill/>
          </a:ln>
        </p:spPr>
        <p:txBody>
          <a:bodyPr spcFirstLastPara="1" wrap="square" lIns="91425" tIns="45700" rIns="91425" bIns="45700" anchor="t" anchorCtr="0">
            <a:normAutofit/>
          </a:bodyPr>
          <a:lstStyle>
            <a:lvl1pPr marL="457200" lvl="0" indent="-228600" algn="l">
              <a:lnSpc>
                <a:spcPct val="100000"/>
              </a:lnSpc>
              <a:spcBef>
                <a:spcPts val="280"/>
              </a:spcBef>
              <a:spcAft>
                <a:spcPts val="0"/>
              </a:spcAft>
              <a:buClr>
                <a:schemeClr val="dk1"/>
              </a:buClr>
              <a:buSzPts val="1400"/>
              <a:buNone/>
              <a:defRPr sz="1400"/>
            </a:lvl1pPr>
            <a:lvl2pPr marL="914400" lvl="1" indent="-228600" algn="l">
              <a:lnSpc>
                <a:spcPct val="100000"/>
              </a:lnSpc>
              <a:spcBef>
                <a:spcPts val="240"/>
              </a:spcBef>
              <a:spcAft>
                <a:spcPts val="0"/>
              </a:spcAft>
              <a:buClr>
                <a:schemeClr val="dk1"/>
              </a:buClr>
              <a:buSzPts val="1200"/>
              <a:buNone/>
              <a:defRPr sz="1200"/>
            </a:lvl2pPr>
            <a:lvl3pPr marL="1371600" lvl="2" indent="-228600" algn="l">
              <a:lnSpc>
                <a:spcPct val="100000"/>
              </a:lnSpc>
              <a:spcBef>
                <a:spcPts val="200"/>
              </a:spcBef>
              <a:spcAft>
                <a:spcPts val="0"/>
              </a:spcAft>
              <a:buClr>
                <a:schemeClr val="dk1"/>
              </a:buClr>
              <a:buSzPts val="1000"/>
              <a:buNone/>
              <a:defRPr sz="1000"/>
            </a:lvl3pPr>
            <a:lvl4pPr marL="1828800" lvl="3" indent="-228600" algn="l">
              <a:lnSpc>
                <a:spcPct val="100000"/>
              </a:lnSpc>
              <a:spcBef>
                <a:spcPts val="180"/>
              </a:spcBef>
              <a:spcAft>
                <a:spcPts val="0"/>
              </a:spcAft>
              <a:buClr>
                <a:schemeClr val="dk1"/>
              </a:buClr>
              <a:buSzPts val="900"/>
              <a:buNone/>
              <a:defRPr sz="900"/>
            </a:lvl4pPr>
            <a:lvl5pPr marL="2286000" lvl="4" indent="-228600" algn="l">
              <a:lnSpc>
                <a:spcPct val="100000"/>
              </a:lnSpc>
              <a:spcBef>
                <a:spcPts val="180"/>
              </a:spcBef>
              <a:spcAft>
                <a:spcPts val="0"/>
              </a:spcAft>
              <a:buClr>
                <a:schemeClr val="dk1"/>
              </a:buClr>
              <a:buSzPts val="900"/>
              <a:buNone/>
              <a:defRPr sz="900"/>
            </a:lvl5pPr>
            <a:lvl6pPr marL="2743200" lvl="5" indent="-228600" algn="l">
              <a:lnSpc>
                <a:spcPct val="100000"/>
              </a:lnSpc>
              <a:spcBef>
                <a:spcPts val="180"/>
              </a:spcBef>
              <a:spcAft>
                <a:spcPts val="0"/>
              </a:spcAft>
              <a:buClr>
                <a:schemeClr val="dk1"/>
              </a:buClr>
              <a:buSzPts val="900"/>
              <a:buNone/>
              <a:defRPr sz="900"/>
            </a:lvl6pPr>
            <a:lvl7pPr marL="3200400" lvl="6" indent="-228600" algn="l">
              <a:lnSpc>
                <a:spcPct val="100000"/>
              </a:lnSpc>
              <a:spcBef>
                <a:spcPts val="180"/>
              </a:spcBef>
              <a:spcAft>
                <a:spcPts val="0"/>
              </a:spcAft>
              <a:buClr>
                <a:schemeClr val="dk1"/>
              </a:buClr>
              <a:buSzPts val="900"/>
              <a:buNone/>
              <a:defRPr sz="900"/>
            </a:lvl7pPr>
            <a:lvl8pPr marL="3657600" lvl="7" indent="-228600" algn="l">
              <a:lnSpc>
                <a:spcPct val="100000"/>
              </a:lnSpc>
              <a:spcBef>
                <a:spcPts val="180"/>
              </a:spcBef>
              <a:spcAft>
                <a:spcPts val="0"/>
              </a:spcAft>
              <a:buClr>
                <a:schemeClr val="dk1"/>
              </a:buClr>
              <a:buSzPts val="900"/>
              <a:buNone/>
              <a:defRPr sz="900"/>
            </a:lvl8pPr>
            <a:lvl9pPr marL="4114800" lvl="8" indent="-228600" algn="l">
              <a:lnSpc>
                <a:spcPct val="100000"/>
              </a:lnSpc>
              <a:spcBef>
                <a:spcPts val="180"/>
              </a:spcBef>
              <a:spcAft>
                <a:spcPts val="0"/>
              </a:spcAft>
              <a:buClr>
                <a:schemeClr val="dk1"/>
              </a:buClr>
              <a:buSzPts val="900"/>
              <a:buNone/>
              <a:defRPr sz="900"/>
            </a:lvl9pPr>
          </a:lstStyle>
          <a:p>
            <a:endParaRPr/>
          </a:p>
        </p:txBody>
      </p:sp>
      <p:sp>
        <p:nvSpPr>
          <p:cNvPr id="58" name="Google Shape;58;p18"/>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9" name="Google Shape;59;p18"/>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0" name="Google Shape;60;p18"/>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1"/>
        <p:cNvGrpSpPr/>
        <p:nvPr/>
      </p:nvGrpSpPr>
      <p:grpSpPr>
        <a:xfrm>
          <a:off x="0" y="0"/>
          <a:ext cx="0" cy="0"/>
          <a:chOff x="0" y="0"/>
          <a:chExt cx="0" cy="0"/>
        </a:xfrm>
      </p:grpSpPr>
      <p:sp>
        <p:nvSpPr>
          <p:cNvPr id="62" name="Google Shape;62;p19"/>
          <p:cNvSpPr txBox="1">
            <a:spLocks noGrp="1"/>
          </p:cNvSpPr>
          <p:nvPr>
            <p:ph type="title"/>
          </p:nvPr>
        </p:nvSpPr>
        <p:spPr>
          <a:xfrm>
            <a:off x="1792288" y="4800600"/>
            <a:ext cx="5486400" cy="566738"/>
          </a:xfrm>
          <a:prstGeom prst="rect">
            <a:avLst/>
          </a:prstGeom>
          <a:noFill/>
          <a:ln>
            <a:noFill/>
          </a:ln>
        </p:spPr>
        <p:txBody>
          <a:bodyPr spcFirstLastPara="1" wrap="square" lIns="91425" tIns="45700" rIns="91425" bIns="45700" anchor="b" anchorCtr="0">
            <a:normAutofit/>
          </a:bodyPr>
          <a:lstStyle>
            <a:lvl1pPr lvl="0" algn="l">
              <a:lnSpc>
                <a:spcPct val="100000"/>
              </a:lnSpc>
              <a:spcBef>
                <a:spcPts val="0"/>
              </a:spcBef>
              <a:spcAft>
                <a:spcPts val="0"/>
              </a:spcAft>
              <a:buClr>
                <a:schemeClr val="dk1"/>
              </a:buClr>
              <a:buSzPts val="2000"/>
              <a:buFont typeface="Calibri"/>
              <a:buNone/>
              <a:defRPr sz="2000" b="1"/>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3" name="Google Shape;63;p19"/>
          <p:cNvSpPr>
            <a:spLocks noGrp="1"/>
          </p:cNvSpPr>
          <p:nvPr>
            <p:ph type="pic" idx="2"/>
          </p:nvPr>
        </p:nvSpPr>
        <p:spPr>
          <a:xfrm>
            <a:off x="1792288" y="612775"/>
            <a:ext cx="5486400" cy="4114800"/>
          </a:xfrm>
          <a:prstGeom prst="rect">
            <a:avLst/>
          </a:prstGeom>
          <a:noFill/>
          <a:ln>
            <a:noFill/>
          </a:ln>
        </p:spPr>
      </p:sp>
      <p:sp>
        <p:nvSpPr>
          <p:cNvPr id="64" name="Google Shape;64;p19"/>
          <p:cNvSpPr txBox="1">
            <a:spLocks noGrp="1"/>
          </p:cNvSpPr>
          <p:nvPr>
            <p:ph type="body" idx="1"/>
          </p:nvPr>
        </p:nvSpPr>
        <p:spPr>
          <a:xfrm>
            <a:off x="1792288" y="5367338"/>
            <a:ext cx="5486400" cy="804862"/>
          </a:xfrm>
          <a:prstGeom prst="rect">
            <a:avLst/>
          </a:prstGeom>
          <a:noFill/>
          <a:ln>
            <a:noFill/>
          </a:ln>
        </p:spPr>
        <p:txBody>
          <a:bodyPr spcFirstLastPara="1" wrap="square" lIns="91425" tIns="45700" rIns="91425" bIns="45700" anchor="t" anchorCtr="0">
            <a:normAutofit/>
          </a:bodyPr>
          <a:lstStyle>
            <a:lvl1pPr marL="457200" lvl="0" indent="-228600" algn="l">
              <a:lnSpc>
                <a:spcPct val="100000"/>
              </a:lnSpc>
              <a:spcBef>
                <a:spcPts val="280"/>
              </a:spcBef>
              <a:spcAft>
                <a:spcPts val="0"/>
              </a:spcAft>
              <a:buClr>
                <a:schemeClr val="dk1"/>
              </a:buClr>
              <a:buSzPts val="1400"/>
              <a:buNone/>
              <a:defRPr sz="1400"/>
            </a:lvl1pPr>
            <a:lvl2pPr marL="914400" lvl="1" indent="-228600" algn="l">
              <a:lnSpc>
                <a:spcPct val="100000"/>
              </a:lnSpc>
              <a:spcBef>
                <a:spcPts val="240"/>
              </a:spcBef>
              <a:spcAft>
                <a:spcPts val="0"/>
              </a:spcAft>
              <a:buClr>
                <a:schemeClr val="dk1"/>
              </a:buClr>
              <a:buSzPts val="1200"/>
              <a:buNone/>
              <a:defRPr sz="1200"/>
            </a:lvl2pPr>
            <a:lvl3pPr marL="1371600" lvl="2" indent="-228600" algn="l">
              <a:lnSpc>
                <a:spcPct val="100000"/>
              </a:lnSpc>
              <a:spcBef>
                <a:spcPts val="200"/>
              </a:spcBef>
              <a:spcAft>
                <a:spcPts val="0"/>
              </a:spcAft>
              <a:buClr>
                <a:schemeClr val="dk1"/>
              </a:buClr>
              <a:buSzPts val="1000"/>
              <a:buNone/>
              <a:defRPr sz="1000"/>
            </a:lvl3pPr>
            <a:lvl4pPr marL="1828800" lvl="3" indent="-228600" algn="l">
              <a:lnSpc>
                <a:spcPct val="100000"/>
              </a:lnSpc>
              <a:spcBef>
                <a:spcPts val="180"/>
              </a:spcBef>
              <a:spcAft>
                <a:spcPts val="0"/>
              </a:spcAft>
              <a:buClr>
                <a:schemeClr val="dk1"/>
              </a:buClr>
              <a:buSzPts val="900"/>
              <a:buNone/>
              <a:defRPr sz="900"/>
            </a:lvl4pPr>
            <a:lvl5pPr marL="2286000" lvl="4" indent="-228600" algn="l">
              <a:lnSpc>
                <a:spcPct val="100000"/>
              </a:lnSpc>
              <a:spcBef>
                <a:spcPts val="180"/>
              </a:spcBef>
              <a:spcAft>
                <a:spcPts val="0"/>
              </a:spcAft>
              <a:buClr>
                <a:schemeClr val="dk1"/>
              </a:buClr>
              <a:buSzPts val="900"/>
              <a:buNone/>
              <a:defRPr sz="900"/>
            </a:lvl5pPr>
            <a:lvl6pPr marL="2743200" lvl="5" indent="-228600" algn="l">
              <a:lnSpc>
                <a:spcPct val="100000"/>
              </a:lnSpc>
              <a:spcBef>
                <a:spcPts val="180"/>
              </a:spcBef>
              <a:spcAft>
                <a:spcPts val="0"/>
              </a:spcAft>
              <a:buClr>
                <a:schemeClr val="dk1"/>
              </a:buClr>
              <a:buSzPts val="900"/>
              <a:buNone/>
              <a:defRPr sz="900"/>
            </a:lvl6pPr>
            <a:lvl7pPr marL="3200400" lvl="6" indent="-228600" algn="l">
              <a:lnSpc>
                <a:spcPct val="100000"/>
              </a:lnSpc>
              <a:spcBef>
                <a:spcPts val="180"/>
              </a:spcBef>
              <a:spcAft>
                <a:spcPts val="0"/>
              </a:spcAft>
              <a:buClr>
                <a:schemeClr val="dk1"/>
              </a:buClr>
              <a:buSzPts val="900"/>
              <a:buNone/>
              <a:defRPr sz="900"/>
            </a:lvl7pPr>
            <a:lvl8pPr marL="3657600" lvl="7" indent="-228600" algn="l">
              <a:lnSpc>
                <a:spcPct val="100000"/>
              </a:lnSpc>
              <a:spcBef>
                <a:spcPts val="180"/>
              </a:spcBef>
              <a:spcAft>
                <a:spcPts val="0"/>
              </a:spcAft>
              <a:buClr>
                <a:schemeClr val="dk1"/>
              </a:buClr>
              <a:buSzPts val="900"/>
              <a:buNone/>
              <a:defRPr sz="900"/>
            </a:lvl8pPr>
            <a:lvl9pPr marL="4114800" lvl="8" indent="-228600" algn="l">
              <a:lnSpc>
                <a:spcPct val="100000"/>
              </a:lnSpc>
              <a:spcBef>
                <a:spcPts val="180"/>
              </a:spcBef>
              <a:spcAft>
                <a:spcPts val="0"/>
              </a:spcAft>
              <a:buClr>
                <a:schemeClr val="dk1"/>
              </a:buClr>
              <a:buSzPts val="900"/>
              <a:buNone/>
              <a:defRPr sz="900"/>
            </a:lvl9pPr>
          </a:lstStyle>
          <a:p>
            <a:endParaRPr/>
          </a:p>
        </p:txBody>
      </p:sp>
      <p:sp>
        <p:nvSpPr>
          <p:cNvPr id="65" name="Google Shape;65;p19"/>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6" name="Google Shape;66;p19"/>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7" name="Google Shape;67;p19"/>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0"/>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marR="0" lvl="0" algn="ctr" rtl="0">
              <a:lnSpc>
                <a:spcPct val="10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7" name="Google Shape;7;p10"/>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rmAutofit/>
          </a:bodyPr>
          <a:lstStyle>
            <a:lvl1pPr marL="457200" marR="0" lvl="0" indent="-431800" algn="l" rtl="0">
              <a:lnSpc>
                <a:spcPct val="100000"/>
              </a:lnSpc>
              <a:spcBef>
                <a:spcPts val="640"/>
              </a:spcBef>
              <a:spcAft>
                <a:spcPts val="0"/>
              </a:spcAft>
              <a:buClr>
                <a:schemeClr val="dk1"/>
              </a:buClr>
              <a:buSzPts val="3200"/>
              <a:buFont typeface="Arial"/>
              <a:buChar char="•"/>
              <a:defRPr sz="3200" b="0" i="0" u="none" strike="noStrike" cap="none">
                <a:solidFill>
                  <a:schemeClr val="dk1"/>
                </a:solidFill>
                <a:latin typeface="Calibri"/>
                <a:ea typeface="Calibri"/>
                <a:cs typeface="Calibri"/>
                <a:sym typeface="Calibri"/>
              </a:defRPr>
            </a:lvl1pPr>
            <a:lvl2pPr marL="914400" marR="0" lvl="1" indent="-406400" algn="l" rtl="0">
              <a:lnSpc>
                <a:spcPct val="100000"/>
              </a:lnSpc>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lnSpc>
                <a:spcPct val="100000"/>
              </a:lnSpc>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8" name="Google Shape;8;p10"/>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10"/>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10"/>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hyperlink" Target="https://creativecommons.org/licenses/by/4.0/" TargetMode="External"/><Relationship Id="rId13" Type="http://schemas.openxmlformats.org/officeDocument/2006/relationships/image" Target="../media/image10.png"/><Relationship Id="rId3" Type="http://schemas.openxmlformats.org/officeDocument/2006/relationships/image" Target="../media/image1.png"/><Relationship Id="rId7" Type="http://schemas.openxmlformats.org/officeDocument/2006/relationships/image" Target="../media/image5.png"/><Relationship Id="rId12" Type="http://schemas.openxmlformats.org/officeDocument/2006/relationships/image" Target="../media/image9.png"/><Relationship Id="rId2" Type="http://schemas.openxmlformats.org/officeDocument/2006/relationships/notesSlide" Target="../notesSlides/notesSlide1.xml"/><Relationship Id="rId16" Type="http://schemas.openxmlformats.org/officeDocument/2006/relationships/image" Target="../media/image13.png"/><Relationship Id="rId1" Type="http://schemas.openxmlformats.org/officeDocument/2006/relationships/slideLayout" Target="../slideLayouts/slideLayout1.xml"/><Relationship Id="rId6" Type="http://schemas.openxmlformats.org/officeDocument/2006/relationships/image" Target="../media/image4.png"/><Relationship Id="rId11" Type="http://schemas.openxmlformats.org/officeDocument/2006/relationships/image" Target="../media/image8.png"/><Relationship Id="rId5" Type="http://schemas.openxmlformats.org/officeDocument/2006/relationships/image" Target="../media/image3.png"/><Relationship Id="rId15" Type="http://schemas.openxmlformats.org/officeDocument/2006/relationships/image" Target="../media/image12.png"/><Relationship Id="rId10" Type="http://schemas.openxmlformats.org/officeDocument/2006/relationships/image" Target="../media/image7.png"/><Relationship Id="rId4" Type="http://schemas.openxmlformats.org/officeDocument/2006/relationships/image" Target="../media/image2.jpg"/><Relationship Id="rId9" Type="http://schemas.openxmlformats.org/officeDocument/2006/relationships/image" Target="../media/image6.png"/><Relationship Id="rId14" Type="http://schemas.openxmlformats.org/officeDocument/2006/relationships/image" Target="../media/image11.png"/></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30.png"/><Relationship Id="rId2" Type="http://schemas.openxmlformats.org/officeDocument/2006/relationships/notesSlide" Target="../notesSlides/notesSlide10.xml"/><Relationship Id="rId1" Type="http://schemas.openxmlformats.org/officeDocument/2006/relationships/slideLayout" Target="../slideLayouts/slideLayout1.xml"/><Relationship Id="rId6" Type="http://schemas.openxmlformats.org/officeDocument/2006/relationships/image" Target="../media/image15.png"/><Relationship Id="rId5" Type="http://schemas.openxmlformats.org/officeDocument/2006/relationships/image" Target="../media/image3.png"/><Relationship Id="rId4" Type="http://schemas.openxmlformats.org/officeDocument/2006/relationships/image" Target="../media/image29.jpg"/></Relationships>
</file>

<file path=ppt/slides/_rels/slide11.xml.rels><?xml version="1.0" encoding="UTF-8" standalone="yes"?>
<Relationships xmlns="http://schemas.openxmlformats.org/package/2006/relationships"><Relationship Id="rId3" Type="http://schemas.openxmlformats.org/officeDocument/2006/relationships/image" Target="../media/image31.jpg"/><Relationship Id="rId2" Type="http://schemas.openxmlformats.org/officeDocument/2006/relationships/notesSlide" Target="../notesSlides/notesSlide11.xml"/><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15.png"/><Relationship Id="rId4" Type="http://schemas.openxmlformats.org/officeDocument/2006/relationships/image" Target="../media/image1.png"/></Relationships>
</file>

<file path=ppt/slides/_rels/slide12.xml.rels><?xml version="1.0" encoding="UTF-8" standalone="yes"?>
<Relationships xmlns="http://schemas.openxmlformats.org/package/2006/relationships"><Relationship Id="rId3" Type="http://schemas.openxmlformats.org/officeDocument/2006/relationships/image" Target="../media/image32.jpg"/><Relationship Id="rId7" Type="http://schemas.openxmlformats.org/officeDocument/2006/relationships/image" Target="../media/image5.png"/><Relationship Id="rId2" Type="http://schemas.openxmlformats.org/officeDocument/2006/relationships/notesSlide" Target="../notesSlides/notesSlide12.xml"/><Relationship Id="rId1" Type="http://schemas.openxmlformats.org/officeDocument/2006/relationships/slideLayout" Target="../slideLayouts/slideLayout1.xml"/><Relationship Id="rId6" Type="http://schemas.openxmlformats.org/officeDocument/2006/relationships/image" Target="../media/image15.png"/><Relationship Id="rId5" Type="http://schemas.openxmlformats.org/officeDocument/2006/relationships/image" Target="../media/image3.png"/><Relationship Id="rId4" Type="http://schemas.openxmlformats.org/officeDocument/2006/relationships/image" Target="../media/image1.png"/></Relationships>
</file>

<file path=ppt/slides/_rels/slide13.xml.rels><?xml version="1.0" encoding="UTF-8" standalone="yes"?>
<Relationships xmlns="http://schemas.openxmlformats.org/package/2006/relationships"><Relationship Id="rId8" Type="http://schemas.openxmlformats.org/officeDocument/2006/relationships/image" Target="../media/image36.png"/><Relationship Id="rId3" Type="http://schemas.openxmlformats.org/officeDocument/2006/relationships/image" Target="../media/image1.png"/><Relationship Id="rId7" Type="http://schemas.openxmlformats.org/officeDocument/2006/relationships/image" Target="../media/image35.png"/><Relationship Id="rId2" Type="http://schemas.openxmlformats.org/officeDocument/2006/relationships/notesSlide" Target="../notesSlides/notesSlide13.xml"/><Relationship Id="rId1" Type="http://schemas.openxmlformats.org/officeDocument/2006/relationships/slideLayout" Target="../slideLayouts/slideLayout1.xml"/><Relationship Id="rId6" Type="http://schemas.openxmlformats.org/officeDocument/2006/relationships/image" Target="../media/image34.png"/><Relationship Id="rId5" Type="http://schemas.openxmlformats.org/officeDocument/2006/relationships/image" Target="../media/image3.png"/><Relationship Id="rId4" Type="http://schemas.openxmlformats.org/officeDocument/2006/relationships/image" Target="../media/image33.jpg"/><Relationship Id="rId9" Type="http://schemas.openxmlformats.org/officeDocument/2006/relationships/image" Target="../media/image37.pn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15.png"/><Relationship Id="rId5" Type="http://schemas.openxmlformats.org/officeDocument/2006/relationships/image" Target="../media/image3.png"/><Relationship Id="rId4" Type="http://schemas.openxmlformats.org/officeDocument/2006/relationships/image" Target="../media/image14.jpg"/></Relationships>
</file>

<file path=ppt/slides/_rels/slide3.xml.rels><?xml version="1.0" encoding="UTF-8" standalone="yes"?>
<Relationships xmlns="http://schemas.openxmlformats.org/package/2006/relationships"><Relationship Id="rId3" Type="http://schemas.openxmlformats.org/officeDocument/2006/relationships/image" Target="../media/image16.png"/><Relationship Id="rId7"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15.png"/><Relationship Id="rId5" Type="http://schemas.openxmlformats.org/officeDocument/2006/relationships/image" Target="../media/image3.png"/><Relationship Id="rId4" Type="http://schemas.openxmlformats.org/officeDocument/2006/relationships/image" Target="../media/image1.png"/></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15.png"/><Relationship Id="rId5" Type="http://schemas.openxmlformats.org/officeDocument/2006/relationships/image" Target="../media/image18.png"/><Relationship Id="rId4" Type="http://schemas.openxmlformats.org/officeDocument/2006/relationships/image" Target="../media/image17.png"/></Relationships>
</file>

<file path=ppt/slides/_rels/slide5.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image" Target="../media/image19.png"/><Relationship Id="rId7" Type="http://schemas.openxmlformats.org/officeDocument/2006/relationships/image" Target="../media/image23.pn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22.png"/><Relationship Id="rId5" Type="http://schemas.openxmlformats.org/officeDocument/2006/relationships/image" Target="../media/image21.png"/><Relationship Id="rId10" Type="http://schemas.openxmlformats.org/officeDocument/2006/relationships/image" Target="../media/image5.png"/><Relationship Id="rId4" Type="http://schemas.openxmlformats.org/officeDocument/2006/relationships/image" Target="../media/image20.png"/><Relationship Id="rId9" Type="http://schemas.openxmlformats.org/officeDocument/2006/relationships/image" Target="../media/image15.png"/></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15.png"/><Relationship Id="rId5" Type="http://schemas.openxmlformats.org/officeDocument/2006/relationships/image" Target="../media/image3.png"/><Relationship Id="rId4" Type="http://schemas.openxmlformats.org/officeDocument/2006/relationships/image" Target="../media/image24.jpg"/></Relationships>
</file>

<file path=ppt/slides/_rels/slide7.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image" Target="../media/image19.png"/><Relationship Id="rId7" Type="http://schemas.openxmlformats.org/officeDocument/2006/relationships/image" Target="../media/image26.png"/><Relationship Id="rId12"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image" Target="../media/image25.png"/><Relationship Id="rId11" Type="http://schemas.openxmlformats.org/officeDocument/2006/relationships/image" Target="../media/image15.png"/><Relationship Id="rId5" Type="http://schemas.openxmlformats.org/officeDocument/2006/relationships/image" Target="../media/image21.png"/><Relationship Id="rId10" Type="http://schemas.openxmlformats.org/officeDocument/2006/relationships/image" Target="../media/image1.png"/><Relationship Id="rId4" Type="http://schemas.openxmlformats.org/officeDocument/2006/relationships/image" Target="../media/image20.png"/><Relationship Id="rId9" Type="http://schemas.openxmlformats.org/officeDocument/2006/relationships/image" Target="../media/image28.png"/></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image" Target="../media/image15.png"/><Relationship Id="rId5" Type="http://schemas.openxmlformats.org/officeDocument/2006/relationships/image" Target="../media/image3.png"/><Relationship Id="rId4" Type="http://schemas.openxmlformats.org/officeDocument/2006/relationships/image" Target="../media/image14.jpg"/></Relationships>
</file>

<file path=ppt/slides/_rels/slide9.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image" Target="../media/image19.png"/><Relationship Id="rId7" Type="http://schemas.openxmlformats.org/officeDocument/2006/relationships/image" Target="../media/image26.png"/><Relationship Id="rId12" Type="http://schemas.openxmlformats.org/officeDocument/2006/relationships/image" Target="../media/image5.png"/><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openxmlformats.org/officeDocument/2006/relationships/image" Target="../media/image25.png"/><Relationship Id="rId11" Type="http://schemas.openxmlformats.org/officeDocument/2006/relationships/image" Target="../media/image15.png"/><Relationship Id="rId5" Type="http://schemas.openxmlformats.org/officeDocument/2006/relationships/image" Target="../media/image21.png"/><Relationship Id="rId10" Type="http://schemas.openxmlformats.org/officeDocument/2006/relationships/image" Target="../media/image1.png"/><Relationship Id="rId4" Type="http://schemas.openxmlformats.org/officeDocument/2006/relationships/image" Target="../media/image20.png"/><Relationship Id="rId9" Type="http://schemas.openxmlformats.org/officeDocument/2006/relationships/image" Target="../media/image2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sp>
        <p:nvSpPr>
          <p:cNvPr id="84" name="Google Shape;84;p22"/>
          <p:cNvSpPr/>
          <p:nvPr/>
        </p:nvSpPr>
        <p:spPr>
          <a:xfrm rot="-4721612">
            <a:off x="4127164" y="2493372"/>
            <a:ext cx="14314219" cy="3994628"/>
          </a:xfrm>
          <a:custGeom>
            <a:avLst/>
            <a:gdLst/>
            <a:ahLst/>
            <a:cxnLst/>
            <a:rect l="l" t="t" r="r" b="b"/>
            <a:pathLst>
              <a:path w="14314219" h="4992084" extrusionOk="0">
                <a:moveTo>
                  <a:pt x="0" y="0"/>
                </a:moveTo>
                <a:lnTo>
                  <a:pt x="14314219" y="0"/>
                </a:lnTo>
                <a:lnTo>
                  <a:pt x="14314219" y="4992084"/>
                </a:lnTo>
                <a:lnTo>
                  <a:pt x="0" y="4992084"/>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85" name="Google Shape;85;p22"/>
          <p:cNvSpPr/>
          <p:nvPr/>
        </p:nvSpPr>
        <p:spPr>
          <a:xfrm>
            <a:off x="9680911" y="5"/>
            <a:ext cx="8986399" cy="10289262"/>
          </a:xfrm>
          <a:custGeom>
            <a:avLst/>
            <a:gdLst/>
            <a:ahLst/>
            <a:cxnLst/>
            <a:rect l="l" t="t" r="r" b="b"/>
            <a:pathLst>
              <a:path w="21700490" h="24846662" extrusionOk="0">
                <a:moveTo>
                  <a:pt x="9113774" y="0"/>
                </a:moveTo>
                <a:cubicBezTo>
                  <a:pt x="9113774" y="0"/>
                  <a:pt x="10028936" y="4543806"/>
                  <a:pt x="4926584" y="12121388"/>
                </a:cubicBezTo>
                <a:cubicBezTo>
                  <a:pt x="0" y="19437986"/>
                  <a:pt x="691769" y="24846662"/>
                  <a:pt x="691769" y="24846662"/>
                </a:cubicBezTo>
                <a:lnTo>
                  <a:pt x="21700490" y="24846662"/>
                </a:lnTo>
                <a:lnTo>
                  <a:pt x="21700490" y="0"/>
                </a:lnTo>
                <a:close/>
              </a:path>
            </a:pathLst>
          </a:custGeom>
          <a:blipFill rotWithShape="1">
            <a:blip r:embed="rId4">
              <a:alphaModFix/>
            </a:blip>
            <a:stretch>
              <a:fillRect/>
            </a:stretch>
          </a:blip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6" name="Google Shape;86;p22"/>
          <p:cNvSpPr/>
          <p:nvPr/>
        </p:nvSpPr>
        <p:spPr>
          <a:xfrm rot="-2967198" flipH="1">
            <a:off x="12833343" y="6024265"/>
            <a:ext cx="10909314" cy="3709167"/>
          </a:xfrm>
          <a:custGeom>
            <a:avLst/>
            <a:gdLst/>
            <a:ahLst/>
            <a:cxnLst/>
            <a:rect l="l" t="t" r="r" b="b"/>
            <a:pathLst>
              <a:path w="10909314" h="3709167" extrusionOk="0">
                <a:moveTo>
                  <a:pt x="10909314" y="0"/>
                </a:moveTo>
                <a:lnTo>
                  <a:pt x="0" y="0"/>
                </a:lnTo>
                <a:lnTo>
                  <a:pt x="0" y="3709167"/>
                </a:lnTo>
                <a:lnTo>
                  <a:pt x="10909314" y="3709167"/>
                </a:lnTo>
                <a:lnTo>
                  <a:pt x="10909314" y="0"/>
                </a:lnTo>
                <a:close/>
              </a:path>
            </a:pathLst>
          </a:custGeom>
          <a:blipFill rotWithShape="1">
            <a:blip r:embed="rId5">
              <a:alphaModFix amt="77000"/>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nvGrpSpPr>
          <p:cNvPr id="87" name="Google Shape;87;p22"/>
          <p:cNvGrpSpPr/>
          <p:nvPr/>
        </p:nvGrpSpPr>
        <p:grpSpPr>
          <a:xfrm>
            <a:off x="10165433" y="946396"/>
            <a:ext cx="857867" cy="857867"/>
            <a:chOff x="0" y="0"/>
            <a:chExt cx="812800" cy="812800"/>
          </a:xfrm>
        </p:grpSpPr>
        <p:sp>
          <p:nvSpPr>
            <p:cNvPr id="88" name="Google Shape;88;p22"/>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4E569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9" name="Google Shape;89;p22"/>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90" name="Google Shape;90;p22"/>
          <p:cNvGrpSpPr/>
          <p:nvPr/>
        </p:nvGrpSpPr>
        <p:grpSpPr>
          <a:xfrm>
            <a:off x="9651318" y="2226096"/>
            <a:ext cx="604566" cy="604566"/>
            <a:chOff x="0" y="0"/>
            <a:chExt cx="812800" cy="812800"/>
          </a:xfrm>
        </p:grpSpPr>
        <p:sp>
          <p:nvSpPr>
            <p:cNvPr id="91" name="Google Shape;91;p22"/>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0146E"/>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2" name="Google Shape;92;p22"/>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93" name="Google Shape;93;p22"/>
          <p:cNvGrpSpPr/>
          <p:nvPr/>
        </p:nvGrpSpPr>
        <p:grpSpPr>
          <a:xfrm>
            <a:off x="10476408" y="681913"/>
            <a:ext cx="637633" cy="637633"/>
            <a:chOff x="0" y="0"/>
            <a:chExt cx="812800" cy="812800"/>
          </a:xfrm>
        </p:grpSpPr>
        <p:sp>
          <p:nvSpPr>
            <p:cNvPr id="94" name="Google Shape;94;p22"/>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76200" cap="sq" cmpd="sng">
              <a:solidFill>
                <a:srgbClr val="17B8BB"/>
              </a:solidFill>
              <a:prstDash val="solid"/>
              <a:miter lim="8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5" name="Google Shape;95;p22"/>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96" name="Google Shape;96;p22"/>
          <p:cNvSpPr/>
          <p:nvPr/>
        </p:nvSpPr>
        <p:spPr>
          <a:xfrm>
            <a:off x="505150" y="343760"/>
            <a:ext cx="2213194" cy="1832016"/>
          </a:xfrm>
          <a:custGeom>
            <a:avLst/>
            <a:gdLst/>
            <a:ahLst/>
            <a:cxnLst/>
            <a:rect l="l" t="t" r="r" b="b"/>
            <a:pathLst>
              <a:path w="2240781" h="1952681" extrusionOk="0">
                <a:moveTo>
                  <a:pt x="0" y="0"/>
                </a:moveTo>
                <a:lnTo>
                  <a:pt x="2240781" y="0"/>
                </a:lnTo>
                <a:lnTo>
                  <a:pt x="2240781" y="1952681"/>
                </a:lnTo>
                <a:lnTo>
                  <a:pt x="0" y="1952681"/>
                </a:lnTo>
                <a:lnTo>
                  <a:pt x="0" y="0"/>
                </a:lnTo>
                <a:close/>
              </a:path>
            </a:pathLst>
          </a:custGeom>
          <a:blipFill rotWithShape="1">
            <a:blip r:embed="rId6">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97" name="Google Shape;97;p22"/>
          <p:cNvSpPr txBox="1"/>
          <p:nvPr/>
        </p:nvSpPr>
        <p:spPr>
          <a:xfrm>
            <a:off x="505150" y="2438046"/>
            <a:ext cx="8319300" cy="923400"/>
          </a:xfrm>
          <a:prstGeom prst="rect">
            <a:avLst/>
          </a:prstGeom>
          <a:noFill/>
          <a:ln>
            <a:noFill/>
          </a:ln>
        </p:spPr>
        <p:txBody>
          <a:bodyPr spcFirstLastPara="1" wrap="square" lIns="0" tIns="0" rIns="0" bIns="0" anchor="t" anchorCtr="0">
            <a:spAutoFit/>
          </a:bodyPr>
          <a:lstStyle/>
          <a:p>
            <a:pPr marL="0" marR="0" lvl="0" indent="0" algn="l" rtl="0">
              <a:lnSpc>
                <a:spcPct val="113996"/>
              </a:lnSpc>
              <a:spcBef>
                <a:spcPts val="0"/>
              </a:spcBef>
              <a:spcAft>
                <a:spcPts val="0"/>
              </a:spcAft>
              <a:buClr>
                <a:srgbClr val="000000"/>
              </a:buClr>
              <a:buSzPts val="6000"/>
              <a:buFont typeface="Arial"/>
              <a:buNone/>
            </a:pPr>
            <a:r>
              <a:rPr lang="en-US" sz="6000" b="1" i="0" u="none" strike="noStrike" cap="none">
                <a:solidFill>
                  <a:srgbClr val="10146E"/>
                </a:solidFill>
                <a:latin typeface="Poppins"/>
                <a:ea typeface="Poppins"/>
                <a:cs typeface="Poppins"/>
                <a:sym typeface="Poppins"/>
              </a:rPr>
              <a:t>VETCOMPASS</a:t>
            </a:r>
            <a:endParaRPr sz="6000" b="0" i="0" u="none" strike="noStrike" cap="none">
              <a:solidFill>
                <a:srgbClr val="000000"/>
              </a:solidFill>
              <a:latin typeface="Arial"/>
              <a:ea typeface="Arial"/>
              <a:cs typeface="Arial"/>
              <a:sym typeface="Arial"/>
            </a:endParaRPr>
          </a:p>
        </p:txBody>
      </p:sp>
      <p:sp>
        <p:nvSpPr>
          <p:cNvPr id="98" name="Google Shape;98;p22"/>
          <p:cNvSpPr txBox="1"/>
          <p:nvPr/>
        </p:nvSpPr>
        <p:spPr>
          <a:xfrm>
            <a:off x="505150" y="3429002"/>
            <a:ext cx="7177200" cy="1054200"/>
          </a:xfrm>
          <a:prstGeom prst="rect">
            <a:avLst/>
          </a:prstGeom>
          <a:noFill/>
          <a:ln>
            <a:noFill/>
          </a:ln>
        </p:spPr>
        <p:txBody>
          <a:bodyPr spcFirstLastPara="1" wrap="square" lIns="0" tIns="0" rIns="0" bIns="0" anchor="t" anchorCtr="0">
            <a:spAutoFit/>
          </a:bodyPr>
          <a:lstStyle/>
          <a:p>
            <a:pPr marL="0" marR="0" lvl="0" indent="0" algn="l" rtl="0">
              <a:lnSpc>
                <a:spcPct val="114000"/>
              </a:lnSpc>
              <a:spcBef>
                <a:spcPts val="0"/>
              </a:spcBef>
              <a:spcAft>
                <a:spcPts val="0"/>
              </a:spcAft>
              <a:buClr>
                <a:srgbClr val="000000"/>
              </a:buClr>
              <a:buSzPts val="3200"/>
              <a:buFont typeface="Arial"/>
              <a:buNone/>
            </a:pPr>
            <a:r>
              <a:rPr lang="en-US" sz="3200" b="1" i="0" u="none" strike="noStrike" cap="none">
                <a:solidFill>
                  <a:srgbClr val="17B8BB"/>
                </a:solidFill>
                <a:latin typeface="Poppins"/>
                <a:ea typeface="Poppins"/>
                <a:cs typeface="Poppins"/>
                <a:sym typeface="Poppins"/>
              </a:rPr>
              <a:t>VET Teachers' Transversal Skills </a:t>
            </a:r>
            <a:endParaRPr sz="3200" b="1" i="0" u="none" strike="noStrike" cap="none">
              <a:solidFill>
                <a:srgbClr val="17B8BB"/>
              </a:solidFill>
              <a:latin typeface="Poppins"/>
              <a:ea typeface="Poppins"/>
              <a:cs typeface="Poppins"/>
              <a:sym typeface="Poppins"/>
            </a:endParaRPr>
          </a:p>
          <a:p>
            <a:pPr marL="0" marR="0" lvl="0" indent="0" algn="l" rtl="0">
              <a:lnSpc>
                <a:spcPct val="114000"/>
              </a:lnSpc>
              <a:spcBef>
                <a:spcPts val="0"/>
              </a:spcBef>
              <a:spcAft>
                <a:spcPts val="0"/>
              </a:spcAft>
              <a:buClr>
                <a:srgbClr val="000000"/>
              </a:buClr>
              <a:buSzPts val="3200"/>
              <a:buFont typeface="Arial"/>
              <a:buNone/>
            </a:pPr>
            <a:r>
              <a:rPr lang="en-US" sz="3200" b="1" i="0" u="none" strike="noStrike" cap="none">
                <a:solidFill>
                  <a:srgbClr val="17B8BB"/>
                </a:solidFill>
                <a:latin typeface="Poppins"/>
                <a:ea typeface="Poppins"/>
                <a:cs typeface="Poppins"/>
                <a:sym typeface="Poppins"/>
              </a:rPr>
              <a:t>Competence Assessment System</a:t>
            </a:r>
            <a:endParaRPr sz="3200" b="0" i="0" u="none" strike="noStrike" cap="none">
              <a:solidFill>
                <a:srgbClr val="000000"/>
              </a:solidFill>
              <a:latin typeface="Arial"/>
              <a:ea typeface="Arial"/>
              <a:cs typeface="Arial"/>
              <a:sym typeface="Arial"/>
            </a:endParaRPr>
          </a:p>
        </p:txBody>
      </p:sp>
      <p:sp>
        <p:nvSpPr>
          <p:cNvPr id="99" name="Google Shape;99;p22"/>
          <p:cNvSpPr txBox="1"/>
          <p:nvPr/>
        </p:nvSpPr>
        <p:spPr>
          <a:xfrm>
            <a:off x="505150" y="4612746"/>
            <a:ext cx="8319300" cy="1251600"/>
          </a:xfrm>
          <a:prstGeom prst="rect">
            <a:avLst/>
          </a:prstGeom>
          <a:noFill/>
          <a:ln>
            <a:noFill/>
          </a:ln>
        </p:spPr>
        <p:txBody>
          <a:bodyPr spcFirstLastPara="1" wrap="square" lIns="0" tIns="0" rIns="0" bIns="0" anchor="t" anchorCtr="0">
            <a:spAutoFit/>
          </a:bodyPr>
          <a:lstStyle/>
          <a:p>
            <a:pPr marL="0" marR="0" lvl="0" indent="0" algn="l" rtl="0">
              <a:lnSpc>
                <a:spcPct val="113996"/>
              </a:lnSpc>
              <a:spcBef>
                <a:spcPts val="0"/>
              </a:spcBef>
              <a:spcAft>
                <a:spcPts val="0"/>
              </a:spcAft>
              <a:buNone/>
            </a:pPr>
            <a:r>
              <a:rPr lang="en-US" sz="3800" b="1" i="0" u="none" strike="noStrike" cap="none">
                <a:solidFill>
                  <a:srgbClr val="10146E"/>
                </a:solidFill>
                <a:latin typeface="Poppins"/>
                <a:ea typeface="Poppins"/>
                <a:cs typeface="Poppins"/>
                <a:sym typeface="Poppins"/>
              </a:rPr>
              <a:t>Module 2: Tailored Guidance and Mentoring</a:t>
            </a:r>
            <a:endParaRPr sz="900" b="0" i="0" u="none" strike="noStrike" cap="none">
              <a:solidFill>
                <a:srgbClr val="000000"/>
              </a:solidFill>
              <a:latin typeface="Arial"/>
              <a:ea typeface="Arial"/>
              <a:cs typeface="Arial"/>
              <a:sym typeface="Arial"/>
            </a:endParaRPr>
          </a:p>
        </p:txBody>
      </p:sp>
      <p:sp>
        <p:nvSpPr>
          <p:cNvPr id="100" name="Google Shape;100;p22"/>
          <p:cNvSpPr/>
          <p:nvPr/>
        </p:nvSpPr>
        <p:spPr>
          <a:xfrm>
            <a:off x="166946" y="8383035"/>
            <a:ext cx="3671865" cy="991404"/>
          </a:xfrm>
          <a:custGeom>
            <a:avLst/>
            <a:gdLst/>
            <a:ahLst/>
            <a:cxnLst/>
            <a:rect l="l" t="t" r="r" b="b"/>
            <a:pathLst>
              <a:path w="3671865" h="991404" extrusionOk="0">
                <a:moveTo>
                  <a:pt x="0" y="0"/>
                </a:moveTo>
                <a:lnTo>
                  <a:pt x="3671865" y="0"/>
                </a:lnTo>
                <a:lnTo>
                  <a:pt x="3671865" y="991404"/>
                </a:lnTo>
                <a:lnTo>
                  <a:pt x="0" y="991404"/>
                </a:lnTo>
                <a:lnTo>
                  <a:pt x="0" y="0"/>
                </a:lnTo>
                <a:close/>
              </a:path>
            </a:pathLst>
          </a:custGeom>
          <a:blipFill rotWithShape="1">
            <a:blip r:embed="rId7">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01" name="Google Shape;101;p22"/>
          <p:cNvSpPr txBox="1"/>
          <p:nvPr/>
        </p:nvSpPr>
        <p:spPr>
          <a:xfrm>
            <a:off x="3916516" y="8435720"/>
            <a:ext cx="4420500" cy="1200600"/>
          </a:xfrm>
          <a:prstGeom prst="rect">
            <a:avLst/>
          </a:prstGeom>
          <a:noFill/>
          <a:ln>
            <a:noFill/>
          </a:ln>
        </p:spPr>
        <p:txBody>
          <a:bodyPr spcFirstLastPara="1" wrap="square" lIns="91425" tIns="45700" rIns="91425" bIns="45700" anchor="t" anchorCtr="0">
            <a:spAutoFit/>
          </a:bodyPr>
          <a:lstStyle/>
          <a:p>
            <a:pPr marL="0" lvl="0" indent="0" algn="just" rtl="0">
              <a:spcBef>
                <a:spcPts val="0"/>
              </a:spcBef>
              <a:spcAft>
                <a:spcPts val="0"/>
              </a:spcAft>
              <a:buClr>
                <a:schemeClr val="dk1"/>
              </a:buClr>
              <a:buFont typeface="Arial"/>
              <a:buNone/>
            </a:pPr>
            <a:r>
              <a:rPr lang="en-US" sz="1200" i="1">
                <a:solidFill>
                  <a:schemeClr val="dk1"/>
                </a:solidFill>
                <a:latin typeface="Calibri"/>
                <a:ea typeface="Calibri"/>
                <a:cs typeface="Calibri"/>
                <a:sym typeface="Calibri"/>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sz="1100">
              <a:solidFill>
                <a:srgbClr val="262626"/>
              </a:solidFill>
              <a:latin typeface="Calibri"/>
              <a:ea typeface="Calibri"/>
              <a:cs typeface="Calibri"/>
              <a:sym typeface="Calibri"/>
            </a:endParaRPr>
          </a:p>
          <a:p>
            <a:pPr marL="0" marR="0" lvl="0" indent="0" algn="just" rtl="0">
              <a:lnSpc>
                <a:spcPct val="100000"/>
              </a:lnSpc>
              <a:spcBef>
                <a:spcPts val="0"/>
              </a:spcBef>
              <a:spcAft>
                <a:spcPts val="0"/>
              </a:spcAft>
              <a:buNone/>
            </a:pPr>
            <a:endParaRPr sz="1200" i="1">
              <a:solidFill>
                <a:schemeClr val="dk1"/>
              </a:solidFill>
              <a:latin typeface="Calibri"/>
              <a:ea typeface="Calibri"/>
              <a:cs typeface="Calibri"/>
              <a:sym typeface="Calibri"/>
            </a:endParaRPr>
          </a:p>
        </p:txBody>
      </p:sp>
      <p:sp>
        <p:nvSpPr>
          <p:cNvPr id="102" name="Google Shape;102;p22"/>
          <p:cNvSpPr txBox="1"/>
          <p:nvPr/>
        </p:nvSpPr>
        <p:spPr>
          <a:xfrm>
            <a:off x="-8" y="9805531"/>
            <a:ext cx="11621700" cy="2616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100"/>
              <a:buFont typeface="Arial"/>
              <a:buNone/>
            </a:pPr>
            <a:r>
              <a:rPr lang="en-US" sz="1100" b="0" i="0" u="none" strike="noStrike" cap="none">
                <a:solidFill>
                  <a:srgbClr val="10153D"/>
                </a:solidFill>
                <a:latin typeface="Arial"/>
                <a:ea typeface="Arial"/>
                <a:cs typeface="Arial"/>
                <a:sym typeface="Arial"/>
              </a:rPr>
              <a:t>Material available under the Creative Commons CC BY 4.0 licence (</a:t>
            </a:r>
            <a:r>
              <a:rPr lang="en-US" sz="1100" b="0" i="0" u="sng" strike="noStrike" cap="none">
                <a:solidFill>
                  <a:srgbClr val="10153D"/>
                </a:solidFill>
                <a:latin typeface="Arial"/>
                <a:ea typeface="Arial"/>
                <a:cs typeface="Arial"/>
                <a:sym typeface="Arial"/>
                <a:hlinkClick r:id="rId8">
                  <a:extLst>
                    <a:ext uri="{A12FA001-AC4F-418D-AE19-62706E023703}">
                      <ahyp:hlinkClr xmlns:ahyp="http://schemas.microsoft.com/office/drawing/2018/hyperlinkcolor" val="tx"/>
                    </a:ext>
                  </a:extLst>
                </a:hlinkClick>
              </a:rPr>
              <a:t>https://creativecommons.org/licenses/by/4.0/</a:t>
            </a:r>
            <a:r>
              <a:rPr lang="en-US" sz="1100" b="0" i="0" u="none" strike="noStrike" cap="none">
                <a:solidFill>
                  <a:srgbClr val="10153D"/>
                </a:solidFill>
                <a:latin typeface="Arial"/>
                <a:ea typeface="Arial"/>
                <a:cs typeface="Arial"/>
                <a:sym typeface="Arial"/>
              </a:rPr>
              <a:t>).</a:t>
            </a:r>
            <a:endParaRPr/>
          </a:p>
        </p:txBody>
      </p:sp>
      <p:sp>
        <p:nvSpPr>
          <p:cNvPr id="103" name="Google Shape;103;p22"/>
          <p:cNvSpPr/>
          <p:nvPr/>
        </p:nvSpPr>
        <p:spPr>
          <a:xfrm>
            <a:off x="3907596" y="7432629"/>
            <a:ext cx="1522251" cy="673677"/>
          </a:xfrm>
          <a:custGeom>
            <a:avLst/>
            <a:gdLst/>
            <a:ahLst/>
            <a:cxnLst/>
            <a:rect l="l" t="t" r="r" b="b"/>
            <a:pathLst>
              <a:path w="1522251" h="673677" extrusionOk="0">
                <a:moveTo>
                  <a:pt x="0" y="0"/>
                </a:moveTo>
                <a:lnTo>
                  <a:pt x="1522251" y="0"/>
                </a:lnTo>
                <a:lnTo>
                  <a:pt x="1522251" y="673677"/>
                </a:lnTo>
                <a:lnTo>
                  <a:pt x="0" y="673677"/>
                </a:lnTo>
                <a:lnTo>
                  <a:pt x="0" y="0"/>
                </a:lnTo>
                <a:close/>
              </a:path>
            </a:pathLst>
          </a:custGeom>
          <a:blipFill rotWithShape="1">
            <a:blip r:embed="rId9">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4" name="Google Shape;104;p22"/>
          <p:cNvSpPr/>
          <p:nvPr/>
        </p:nvSpPr>
        <p:spPr>
          <a:xfrm>
            <a:off x="505161" y="6429097"/>
            <a:ext cx="1855138" cy="593644"/>
          </a:xfrm>
          <a:custGeom>
            <a:avLst/>
            <a:gdLst/>
            <a:ahLst/>
            <a:cxnLst/>
            <a:rect l="l" t="t" r="r" b="b"/>
            <a:pathLst>
              <a:path w="1855138" h="593644" extrusionOk="0">
                <a:moveTo>
                  <a:pt x="0" y="0"/>
                </a:moveTo>
                <a:lnTo>
                  <a:pt x="1855138" y="0"/>
                </a:lnTo>
                <a:lnTo>
                  <a:pt x="1855138" y="593644"/>
                </a:lnTo>
                <a:lnTo>
                  <a:pt x="0" y="593644"/>
                </a:lnTo>
                <a:lnTo>
                  <a:pt x="0" y="0"/>
                </a:lnTo>
                <a:close/>
              </a:path>
            </a:pathLst>
          </a:custGeom>
          <a:blipFill rotWithShape="1">
            <a:blip r:embed="rId10">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5" name="Google Shape;105;p22"/>
          <p:cNvSpPr/>
          <p:nvPr/>
        </p:nvSpPr>
        <p:spPr>
          <a:xfrm>
            <a:off x="4931578" y="6193772"/>
            <a:ext cx="1064292" cy="1064292"/>
          </a:xfrm>
          <a:custGeom>
            <a:avLst/>
            <a:gdLst/>
            <a:ahLst/>
            <a:cxnLst/>
            <a:rect l="l" t="t" r="r" b="b"/>
            <a:pathLst>
              <a:path w="1064292" h="1064292" extrusionOk="0">
                <a:moveTo>
                  <a:pt x="0" y="0"/>
                </a:moveTo>
                <a:lnTo>
                  <a:pt x="1064292" y="0"/>
                </a:lnTo>
                <a:lnTo>
                  <a:pt x="1064292" y="1064293"/>
                </a:lnTo>
                <a:lnTo>
                  <a:pt x="0" y="1064293"/>
                </a:lnTo>
                <a:lnTo>
                  <a:pt x="0" y="0"/>
                </a:lnTo>
                <a:close/>
              </a:path>
            </a:pathLst>
          </a:custGeom>
          <a:blipFill rotWithShape="1">
            <a:blip r:embed="rId11">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6" name="Google Shape;106;p22"/>
          <p:cNvSpPr/>
          <p:nvPr/>
        </p:nvSpPr>
        <p:spPr>
          <a:xfrm>
            <a:off x="5995870" y="6317629"/>
            <a:ext cx="1001936" cy="816577"/>
          </a:xfrm>
          <a:custGeom>
            <a:avLst/>
            <a:gdLst/>
            <a:ahLst/>
            <a:cxnLst/>
            <a:rect l="l" t="t" r="r" b="b"/>
            <a:pathLst>
              <a:path w="1001936" h="816577" extrusionOk="0">
                <a:moveTo>
                  <a:pt x="0" y="0"/>
                </a:moveTo>
                <a:lnTo>
                  <a:pt x="1001936" y="0"/>
                </a:lnTo>
                <a:lnTo>
                  <a:pt x="1001936" y="816577"/>
                </a:lnTo>
                <a:lnTo>
                  <a:pt x="0" y="816577"/>
                </a:lnTo>
                <a:lnTo>
                  <a:pt x="0" y="0"/>
                </a:lnTo>
                <a:close/>
              </a:path>
            </a:pathLst>
          </a:custGeom>
          <a:blipFill rotWithShape="1">
            <a:blip r:embed="rId12">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7" name="Google Shape;107;p22"/>
          <p:cNvSpPr/>
          <p:nvPr/>
        </p:nvSpPr>
        <p:spPr>
          <a:xfrm>
            <a:off x="533736" y="7453722"/>
            <a:ext cx="1184797" cy="631491"/>
          </a:xfrm>
          <a:custGeom>
            <a:avLst/>
            <a:gdLst/>
            <a:ahLst/>
            <a:cxnLst/>
            <a:rect l="l" t="t" r="r" b="b"/>
            <a:pathLst>
              <a:path w="1184797" h="631491" extrusionOk="0">
                <a:moveTo>
                  <a:pt x="0" y="0"/>
                </a:moveTo>
                <a:lnTo>
                  <a:pt x="1184798" y="0"/>
                </a:lnTo>
                <a:lnTo>
                  <a:pt x="1184798" y="631491"/>
                </a:lnTo>
                <a:lnTo>
                  <a:pt x="0" y="631491"/>
                </a:lnTo>
                <a:lnTo>
                  <a:pt x="0" y="0"/>
                </a:lnTo>
                <a:close/>
              </a:path>
            </a:pathLst>
          </a:custGeom>
          <a:blipFill rotWithShape="1">
            <a:blip r:embed="rId1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8" name="Google Shape;108;p22"/>
          <p:cNvSpPr/>
          <p:nvPr/>
        </p:nvSpPr>
        <p:spPr>
          <a:xfrm>
            <a:off x="2005633" y="7502458"/>
            <a:ext cx="1668812" cy="534020"/>
          </a:xfrm>
          <a:custGeom>
            <a:avLst/>
            <a:gdLst/>
            <a:ahLst/>
            <a:cxnLst/>
            <a:rect l="l" t="t" r="r" b="b"/>
            <a:pathLst>
              <a:path w="1668812" h="534020" extrusionOk="0">
                <a:moveTo>
                  <a:pt x="0" y="0"/>
                </a:moveTo>
                <a:lnTo>
                  <a:pt x="1668811" y="0"/>
                </a:lnTo>
                <a:lnTo>
                  <a:pt x="1668811" y="534019"/>
                </a:lnTo>
                <a:lnTo>
                  <a:pt x="0" y="534019"/>
                </a:lnTo>
                <a:lnTo>
                  <a:pt x="0" y="0"/>
                </a:lnTo>
                <a:close/>
              </a:path>
            </a:pathLst>
          </a:custGeom>
          <a:blipFill rotWithShape="1">
            <a:blip r:embed="rId1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9" name="Google Shape;109;p22"/>
          <p:cNvSpPr/>
          <p:nvPr/>
        </p:nvSpPr>
        <p:spPr>
          <a:xfrm>
            <a:off x="5715597" y="7502457"/>
            <a:ext cx="1310784" cy="480349"/>
          </a:xfrm>
          <a:custGeom>
            <a:avLst/>
            <a:gdLst/>
            <a:ahLst/>
            <a:cxnLst/>
            <a:rect l="l" t="t" r="r" b="b"/>
            <a:pathLst>
              <a:path w="1310784" h="480349" extrusionOk="0">
                <a:moveTo>
                  <a:pt x="0" y="0"/>
                </a:moveTo>
                <a:lnTo>
                  <a:pt x="1310784" y="0"/>
                </a:lnTo>
                <a:lnTo>
                  <a:pt x="1310784" y="480349"/>
                </a:lnTo>
                <a:lnTo>
                  <a:pt x="0" y="480349"/>
                </a:lnTo>
                <a:lnTo>
                  <a:pt x="0" y="0"/>
                </a:lnTo>
                <a:close/>
              </a:path>
            </a:pathLst>
          </a:custGeom>
          <a:blipFill rotWithShape="1">
            <a:blip r:embed="rId15">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110" name="Google Shape;110;p22"/>
          <p:cNvPicPr preferRelativeResize="0"/>
          <p:nvPr/>
        </p:nvPicPr>
        <p:blipFill rotWithShape="1">
          <a:blip r:embed="rId16">
            <a:alphaModFix/>
          </a:blip>
          <a:srcRect/>
          <a:stretch/>
        </p:blipFill>
        <p:spPr>
          <a:xfrm>
            <a:off x="2718363" y="6353350"/>
            <a:ext cx="1855150" cy="707461"/>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332"/>
        <p:cNvGrpSpPr/>
        <p:nvPr/>
      </p:nvGrpSpPr>
      <p:grpSpPr>
        <a:xfrm>
          <a:off x="0" y="0"/>
          <a:ext cx="0" cy="0"/>
          <a:chOff x="0" y="0"/>
          <a:chExt cx="0" cy="0"/>
        </a:xfrm>
      </p:grpSpPr>
      <p:sp>
        <p:nvSpPr>
          <p:cNvPr id="333" name="Google Shape;333;p5"/>
          <p:cNvSpPr/>
          <p:nvPr/>
        </p:nvSpPr>
        <p:spPr>
          <a:xfrm rot="4721273" flipH="1">
            <a:off x="-1236225" y="1896865"/>
            <a:ext cx="14314219" cy="4992084"/>
          </a:xfrm>
          <a:custGeom>
            <a:avLst/>
            <a:gdLst/>
            <a:ahLst/>
            <a:cxnLst/>
            <a:rect l="l" t="t" r="r" b="b"/>
            <a:pathLst>
              <a:path w="14314219" h="4992084" extrusionOk="0">
                <a:moveTo>
                  <a:pt x="0" y="4992084"/>
                </a:moveTo>
                <a:lnTo>
                  <a:pt x="14314219" y="4992084"/>
                </a:lnTo>
                <a:lnTo>
                  <a:pt x="14314219" y="0"/>
                </a:lnTo>
                <a:lnTo>
                  <a:pt x="0" y="0"/>
                </a:lnTo>
                <a:lnTo>
                  <a:pt x="0" y="4992084"/>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nvGrpSpPr>
          <p:cNvPr id="334" name="Google Shape;334;p5"/>
          <p:cNvGrpSpPr/>
          <p:nvPr/>
        </p:nvGrpSpPr>
        <p:grpSpPr>
          <a:xfrm>
            <a:off x="5940775" y="946396"/>
            <a:ext cx="857867" cy="857867"/>
            <a:chOff x="0" y="0"/>
            <a:chExt cx="812800" cy="812800"/>
          </a:xfrm>
        </p:grpSpPr>
        <p:sp>
          <p:nvSpPr>
            <p:cNvPr id="335" name="Google Shape;335;p5"/>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4E569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36" name="Google Shape;336;p5"/>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337" name="Google Shape;337;p5"/>
          <p:cNvGrpSpPr/>
          <p:nvPr/>
        </p:nvGrpSpPr>
        <p:grpSpPr>
          <a:xfrm>
            <a:off x="6592862" y="2226096"/>
            <a:ext cx="604566" cy="604566"/>
            <a:chOff x="0" y="0"/>
            <a:chExt cx="812800" cy="812800"/>
          </a:xfrm>
        </p:grpSpPr>
        <p:sp>
          <p:nvSpPr>
            <p:cNvPr id="338" name="Google Shape;338;p5"/>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0146E"/>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39" name="Google Shape;339;p5"/>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340" name="Google Shape;340;p5"/>
          <p:cNvGrpSpPr/>
          <p:nvPr/>
        </p:nvGrpSpPr>
        <p:grpSpPr>
          <a:xfrm>
            <a:off x="5825201" y="681913"/>
            <a:ext cx="637633" cy="637633"/>
            <a:chOff x="0" y="0"/>
            <a:chExt cx="812800" cy="812800"/>
          </a:xfrm>
        </p:grpSpPr>
        <p:sp>
          <p:nvSpPr>
            <p:cNvPr id="341" name="Google Shape;341;p5"/>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76200" cap="sq" cmpd="sng">
              <a:solidFill>
                <a:srgbClr val="17B8BB"/>
              </a:solidFill>
              <a:prstDash val="solid"/>
              <a:miter lim="8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42" name="Google Shape;342;p5"/>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343" name="Google Shape;343;p5"/>
          <p:cNvSpPr/>
          <p:nvPr/>
        </p:nvSpPr>
        <p:spPr>
          <a:xfrm>
            <a:off x="-1972872" y="5"/>
            <a:ext cx="7650034" cy="10289262"/>
          </a:xfrm>
          <a:custGeom>
            <a:avLst/>
            <a:gdLst/>
            <a:ahLst/>
            <a:cxnLst/>
            <a:rect l="l" t="t" r="r" b="b"/>
            <a:pathLst>
              <a:path w="21041995" h="24846662" extrusionOk="0">
                <a:moveTo>
                  <a:pt x="0" y="0"/>
                </a:moveTo>
                <a:lnTo>
                  <a:pt x="0" y="24846662"/>
                </a:lnTo>
                <a:lnTo>
                  <a:pt x="21008848" y="24846662"/>
                </a:lnTo>
                <a:cubicBezTo>
                  <a:pt x="21008848" y="24846662"/>
                  <a:pt x="21040344" y="24600281"/>
                  <a:pt x="21041995" y="24141557"/>
                </a:cubicBezTo>
                <a:lnTo>
                  <a:pt x="21041995" y="24141557"/>
                </a:lnTo>
                <a:lnTo>
                  <a:pt x="21041995" y="24065103"/>
                </a:lnTo>
                <a:lnTo>
                  <a:pt x="21041995" y="24065103"/>
                </a:lnTo>
                <a:cubicBezTo>
                  <a:pt x="21035772" y="22316314"/>
                  <a:pt x="20592160" y="17791937"/>
                  <a:pt x="16774033" y="12121388"/>
                </a:cubicBezTo>
                <a:cubicBezTo>
                  <a:pt x="11671681" y="4543806"/>
                  <a:pt x="12586843" y="0"/>
                  <a:pt x="12586843" y="0"/>
                </a:cubicBezTo>
                <a:close/>
              </a:path>
            </a:pathLst>
          </a:custGeom>
          <a:blipFill rotWithShape="1">
            <a:blip r:embed="rId4">
              <a:alphaModFix/>
            </a:blip>
            <a:stretch>
              <a:fillRect l="-61998" r="-14896"/>
            </a:stretch>
          </a:blip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44" name="Google Shape;344;p5"/>
          <p:cNvSpPr/>
          <p:nvPr/>
        </p:nvSpPr>
        <p:spPr>
          <a:xfrm rot="2903702">
            <a:off x="-6099048" y="6299337"/>
            <a:ext cx="10909314" cy="3709167"/>
          </a:xfrm>
          <a:custGeom>
            <a:avLst/>
            <a:gdLst/>
            <a:ahLst/>
            <a:cxnLst/>
            <a:rect l="l" t="t" r="r" b="b"/>
            <a:pathLst>
              <a:path w="10909314" h="3709167" extrusionOk="0">
                <a:moveTo>
                  <a:pt x="0" y="0"/>
                </a:moveTo>
                <a:lnTo>
                  <a:pt x="10909314" y="0"/>
                </a:lnTo>
                <a:lnTo>
                  <a:pt x="10909314" y="3709167"/>
                </a:lnTo>
                <a:lnTo>
                  <a:pt x="0" y="3709167"/>
                </a:lnTo>
                <a:lnTo>
                  <a:pt x="0" y="0"/>
                </a:lnTo>
                <a:close/>
              </a:path>
            </a:pathLst>
          </a:custGeom>
          <a:blipFill rotWithShape="1">
            <a:blip r:embed="rId5">
              <a:alphaModFix amt="77000"/>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45" name="Google Shape;345;p5"/>
          <p:cNvSpPr/>
          <p:nvPr/>
        </p:nvSpPr>
        <p:spPr>
          <a:xfrm>
            <a:off x="16080902" y="8955632"/>
            <a:ext cx="1413849" cy="1232069"/>
          </a:xfrm>
          <a:custGeom>
            <a:avLst/>
            <a:gdLst/>
            <a:ahLst/>
            <a:cxnLst/>
            <a:rect l="l" t="t" r="r" b="b"/>
            <a:pathLst>
              <a:path w="1413849" h="1232069" extrusionOk="0">
                <a:moveTo>
                  <a:pt x="0" y="0"/>
                </a:moveTo>
                <a:lnTo>
                  <a:pt x="1413849" y="0"/>
                </a:lnTo>
                <a:lnTo>
                  <a:pt x="1413849" y="1232068"/>
                </a:lnTo>
                <a:lnTo>
                  <a:pt x="0" y="1232068"/>
                </a:lnTo>
                <a:lnTo>
                  <a:pt x="0" y="0"/>
                </a:lnTo>
                <a:close/>
              </a:path>
            </a:pathLst>
          </a:custGeom>
          <a:blipFill rotWithShape="1">
            <a:blip r:embed="rId6">
              <a:alphaModFix/>
            </a:blip>
            <a:stretch>
              <a:fillRect l="-41622" t="-17102" r="-40963" b="-20620"/>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47" name="Google Shape;347;p5"/>
          <p:cNvSpPr txBox="1"/>
          <p:nvPr/>
        </p:nvSpPr>
        <p:spPr>
          <a:xfrm>
            <a:off x="8768076" y="1949521"/>
            <a:ext cx="8491224" cy="7272760"/>
          </a:xfrm>
          <a:prstGeom prst="rect">
            <a:avLst/>
          </a:prstGeom>
          <a:noFill/>
          <a:ln>
            <a:noFill/>
          </a:ln>
        </p:spPr>
        <p:txBody>
          <a:bodyPr spcFirstLastPara="1" wrap="square" lIns="0" tIns="0" rIns="0" bIns="0" anchor="t" anchorCtr="0">
            <a:spAutoFit/>
          </a:bodyPr>
          <a:lstStyle/>
          <a:p>
            <a:pPr marL="0" marR="0" lvl="0" indent="0" algn="l" rtl="0">
              <a:lnSpc>
                <a:spcPct val="130009"/>
              </a:lnSpc>
              <a:spcBef>
                <a:spcPts val="150"/>
              </a:spcBef>
              <a:spcAft>
                <a:spcPts val="0"/>
              </a:spcAft>
              <a:buClr>
                <a:srgbClr val="000000"/>
              </a:buClr>
              <a:buSzPts val="2200"/>
              <a:buFont typeface="Arial"/>
              <a:buNone/>
            </a:pPr>
            <a:r>
              <a:rPr lang="en-US" sz="2200" b="0" i="0" u="none" strike="noStrike" cap="none">
                <a:solidFill>
                  <a:srgbClr val="000000"/>
                </a:solidFill>
                <a:latin typeface="Poppins"/>
                <a:ea typeface="Poppins"/>
                <a:cs typeface="Poppins"/>
                <a:sym typeface="Poppins"/>
              </a:rPr>
              <a:t>A learner on a placement tells you, privately, that things at home have become very difficult and they are thinking about dropping out. They ask you not to tell anyone.</a:t>
            </a:r>
            <a:endParaRPr/>
          </a:p>
          <a:p>
            <a:pPr marL="0" marR="0" lvl="0" indent="0" algn="l" rtl="0">
              <a:lnSpc>
                <a:spcPct val="130009"/>
              </a:lnSpc>
              <a:spcBef>
                <a:spcPts val="150"/>
              </a:spcBef>
              <a:spcAft>
                <a:spcPts val="0"/>
              </a:spcAft>
              <a:buClr>
                <a:srgbClr val="000000"/>
              </a:buClr>
              <a:buSzPts val="2200"/>
              <a:buFont typeface="Arial"/>
              <a:buNone/>
            </a:pPr>
            <a:endParaRPr sz="2200" b="0" i="0" u="none" strike="noStrike" cap="none">
              <a:solidFill>
                <a:srgbClr val="000000"/>
              </a:solidFill>
              <a:latin typeface="Poppins"/>
              <a:ea typeface="Poppins"/>
              <a:cs typeface="Poppins"/>
              <a:sym typeface="Poppins"/>
            </a:endParaRPr>
          </a:p>
          <a:p>
            <a:pPr marL="0" marR="0" lvl="0" indent="0" algn="l" rtl="0">
              <a:lnSpc>
                <a:spcPct val="130009"/>
              </a:lnSpc>
              <a:spcBef>
                <a:spcPts val="150"/>
              </a:spcBef>
              <a:spcAft>
                <a:spcPts val="0"/>
              </a:spcAft>
              <a:buClr>
                <a:srgbClr val="000000"/>
              </a:buClr>
              <a:buSzPts val="2200"/>
              <a:buFont typeface="Arial"/>
              <a:buNone/>
            </a:pPr>
            <a:r>
              <a:rPr lang="en-US" sz="2200" b="1" i="0" u="none" strike="noStrike" cap="none">
                <a:solidFill>
                  <a:srgbClr val="17B8BB"/>
                </a:solidFill>
                <a:latin typeface="Poppins"/>
                <a:ea typeface="Poppins"/>
                <a:cs typeface="Poppins"/>
                <a:sym typeface="Poppins"/>
              </a:rPr>
              <a:t>As the trainer:</a:t>
            </a:r>
            <a:endParaRPr/>
          </a:p>
          <a:p>
            <a:pPr marL="0" marR="0" lvl="0" indent="0" algn="l" rtl="0">
              <a:lnSpc>
                <a:spcPct val="130009"/>
              </a:lnSpc>
              <a:spcBef>
                <a:spcPts val="150"/>
              </a:spcBef>
              <a:spcAft>
                <a:spcPts val="0"/>
              </a:spcAft>
              <a:buClr>
                <a:srgbClr val="000000"/>
              </a:buClr>
              <a:buSzPts val="2200"/>
              <a:buFont typeface="Arial"/>
              <a:buNone/>
            </a:pPr>
            <a:r>
              <a:rPr lang="en-US" sz="2200" b="0" i="0" u="none" strike="noStrike" cap="none">
                <a:solidFill>
                  <a:srgbClr val="000000"/>
                </a:solidFill>
                <a:latin typeface="Poppins"/>
                <a:ea typeface="Poppins"/>
                <a:cs typeface="Poppins"/>
                <a:sym typeface="Poppins"/>
              </a:rPr>
              <a:t>How do you respond in the moment without making promises you cannot keep?</a:t>
            </a:r>
            <a:endParaRPr/>
          </a:p>
          <a:p>
            <a:pPr marL="0" marR="0" lvl="0" indent="0" algn="l" rtl="0">
              <a:lnSpc>
                <a:spcPct val="130009"/>
              </a:lnSpc>
              <a:spcBef>
                <a:spcPts val="150"/>
              </a:spcBef>
              <a:spcAft>
                <a:spcPts val="0"/>
              </a:spcAft>
              <a:buClr>
                <a:srgbClr val="000000"/>
              </a:buClr>
              <a:buSzPts val="2200"/>
              <a:buFont typeface="Arial"/>
              <a:buNone/>
            </a:pPr>
            <a:r>
              <a:rPr lang="en-US" sz="2200" b="0" i="0" u="none" strike="noStrike" cap="none">
                <a:solidFill>
                  <a:srgbClr val="000000"/>
                </a:solidFill>
                <a:latin typeface="Poppins"/>
                <a:ea typeface="Poppins"/>
                <a:cs typeface="Poppins"/>
                <a:sym typeface="Poppins"/>
              </a:rPr>
              <a:t>What would you need to know before deciding whether to refer this learner to another service?</a:t>
            </a:r>
            <a:endParaRPr/>
          </a:p>
          <a:p>
            <a:pPr marL="0" marR="0" lvl="0" indent="0" algn="l" rtl="0">
              <a:lnSpc>
                <a:spcPct val="130009"/>
              </a:lnSpc>
              <a:spcBef>
                <a:spcPts val="150"/>
              </a:spcBef>
              <a:spcAft>
                <a:spcPts val="0"/>
              </a:spcAft>
              <a:buClr>
                <a:srgbClr val="000000"/>
              </a:buClr>
              <a:buSzPts val="2200"/>
              <a:buFont typeface="Arial"/>
              <a:buNone/>
            </a:pPr>
            <a:r>
              <a:rPr lang="en-US" sz="2200" b="0" i="0" u="none" strike="noStrike" cap="none">
                <a:solidFill>
                  <a:srgbClr val="000000"/>
                </a:solidFill>
                <a:latin typeface="Poppins"/>
                <a:ea typeface="Poppins"/>
                <a:cs typeface="Poppins"/>
                <a:sym typeface="Poppins"/>
              </a:rPr>
              <a:t>How do you maintain the learner’s trust while acting within your professional responsibilities?</a:t>
            </a:r>
            <a:endParaRPr/>
          </a:p>
          <a:p>
            <a:pPr marL="0" marR="0" lvl="0" indent="0" algn="l" rtl="0">
              <a:lnSpc>
                <a:spcPct val="130009"/>
              </a:lnSpc>
              <a:spcBef>
                <a:spcPts val="150"/>
              </a:spcBef>
              <a:spcAft>
                <a:spcPts val="0"/>
              </a:spcAft>
              <a:buClr>
                <a:srgbClr val="000000"/>
              </a:buClr>
              <a:buSzPts val="2200"/>
              <a:buFont typeface="Arial"/>
              <a:buNone/>
            </a:pPr>
            <a:r>
              <a:rPr lang="en-US" sz="2200" b="0" i="0" u="none" strike="noStrike" cap="none">
                <a:solidFill>
                  <a:srgbClr val="000000"/>
                </a:solidFill>
                <a:latin typeface="Poppins"/>
                <a:ea typeface="Poppins"/>
                <a:cs typeface="Poppins"/>
                <a:sym typeface="Poppins"/>
              </a:rPr>
              <a:t>Who in your institution would you contact, and what would you say?</a:t>
            </a:r>
            <a:endParaRPr/>
          </a:p>
          <a:p>
            <a:pPr marL="0" marR="0" lvl="0" indent="0" algn="l" rtl="0">
              <a:lnSpc>
                <a:spcPct val="130009"/>
              </a:lnSpc>
              <a:spcBef>
                <a:spcPts val="150"/>
              </a:spcBef>
              <a:spcAft>
                <a:spcPts val="0"/>
              </a:spcAft>
              <a:buClr>
                <a:srgbClr val="000000"/>
              </a:buClr>
              <a:buSzPts val="2200"/>
              <a:buFont typeface="Arial"/>
              <a:buNone/>
            </a:pPr>
            <a:endParaRPr sz="2200" b="0" i="0" u="none" strike="noStrike" cap="none">
              <a:solidFill>
                <a:srgbClr val="000000"/>
              </a:solidFill>
              <a:latin typeface="Poppins"/>
              <a:ea typeface="Poppins"/>
              <a:cs typeface="Poppins"/>
              <a:sym typeface="Poppins"/>
            </a:endParaRPr>
          </a:p>
          <a:p>
            <a:pPr marL="0" marR="0" lvl="0" indent="0" algn="l" rtl="0">
              <a:lnSpc>
                <a:spcPct val="130009"/>
              </a:lnSpc>
              <a:spcBef>
                <a:spcPts val="150"/>
              </a:spcBef>
              <a:spcAft>
                <a:spcPts val="0"/>
              </a:spcAft>
              <a:buClr>
                <a:srgbClr val="000000"/>
              </a:buClr>
              <a:buSzPts val="2200"/>
              <a:buFont typeface="Arial"/>
              <a:buNone/>
            </a:pPr>
            <a:r>
              <a:rPr lang="en-US" sz="2200" b="0" i="0" u="none" strike="noStrike" cap="none">
                <a:solidFill>
                  <a:srgbClr val="17B8BB"/>
                </a:solidFill>
                <a:latin typeface="Poppins"/>
                <a:ea typeface="Poppins"/>
                <a:cs typeface="Poppins"/>
                <a:sym typeface="Poppins"/>
              </a:rPr>
              <a:t>Safeguarding and support are most effective when trainers know the process before they need it.</a:t>
            </a:r>
            <a:endParaRPr/>
          </a:p>
        </p:txBody>
      </p:sp>
      <p:sp>
        <p:nvSpPr>
          <p:cNvPr id="348" name="Google Shape;348;p5"/>
          <p:cNvSpPr txBox="1"/>
          <p:nvPr/>
        </p:nvSpPr>
        <p:spPr>
          <a:xfrm>
            <a:off x="8768076" y="1131865"/>
            <a:ext cx="8220231" cy="486928"/>
          </a:xfrm>
          <a:prstGeom prst="rect">
            <a:avLst/>
          </a:prstGeom>
          <a:noFill/>
          <a:ln>
            <a:noFill/>
          </a:ln>
        </p:spPr>
        <p:txBody>
          <a:bodyPr spcFirstLastPara="1" wrap="square" lIns="0" tIns="0" rIns="0" bIns="0" anchor="t" anchorCtr="0">
            <a:spAutoFit/>
          </a:bodyPr>
          <a:lstStyle/>
          <a:p>
            <a:pPr marL="0" marR="0" lvl="0" indent="0" algn="l" rtl="0">
              <a:lnSpc>
                <a:spcPct val="113002"/>
              </a:lnSpc>
              <a:spcBef>
                <a:spcPts val="0"/>
              </a:spcBef>
              <a:spcAft>
                <a:spcPts val="0"/>
              </a:spcAft>
              <a:buClr>
                <a:srgbClr val="000000"/>
              </a:buClr>
              <a:buSzPts val="2800"/>
              <a:buFont typeface="Arial"/>
              <a:buNone/>
            </a:pPr>
            <a:r>
              <a:rPr lang="en-US" sz="2800" b="1" i="0" u="none" strike="noStrike" cap="none">
                <a:solidFill>
                  <a:srgbClr val="000000"/>
                </a:solidFill>
                <a:latin typeface="Poppins"/>
                <a:ea typeface="Poppins"/>
                <a:cs typeface="Poppins"/>
                <a:sym typeface="Poppins"/>
              </a:rPr>
              <a:t>Scenario Exercise: A Learner in Difficulty</a:t>
            </a:r>
            <a:endParaRPr/>
          </a:p>
        </p:txBody>
      </p:sp>
      <p:pic>
        <p:nvPicPr>
          <p:cNvPr id="3" name="Picture 2">
            <a:extLst>
              <a:ext uri="{FF2B5EF4-FFF2-40B4-BE49-F238E27FC236}">
                <a16:creationId xmlns:a16="http://schemas.microsoft.com/office/drawing/2014/main" id="{7EA7DE31-DD20-FFE1-A888-435F313F1718}"/>
              </a:ext>
            </a:extLst>
          </p:cNvPr>
          <p:cNvPicPr>
            <a:picLocks noChangeAspect="1"/>
          </p:cNvPicPr>
          <p:nvPr/>
        </p:nvPicPr>
        <p:blipFill>
          <a:blip r:embed="rId7"/>
          <a:stretch>
            <a:fillRect/>
          </a:stretch>
        </p:blipFill>
        <p:spPr>
          <a:xfrm>
            <a:off x="13414574" y="9447737"/>
            <a:ext cx="2352675" cy="638175"/>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352"/>
        <p:cNvGrpSpPr/>
        <p:nvPr/>
      </p:nvGrpSpPr>
      <p:grpSpPr>
        <a:xfrm>
          <a:off x="0" y="0"/>
          <a:ext cx="0" cy="0"/>
          <a:chOff x="0" y="0"/>
          <a:chExt cx="0" cy="0"/>
        </a:xfrm>
      </p:grpSpPr>
      <p:pic>
        <p:nvPicPr>
          <p:cNvPr id="353" name="Google Shape;353;p6"/>
          <p:cNvPicPr preferRelativeResize="0"/>
          <p:nvPr/>
        </p:nvPicPr>
        <p:blipFill rotWithShape="1">
          <a:blip r:embed="rId3">
            <a:alphaModFix/>
          </a:blip>
          <a:srcRect l="21255" r="33084"/>
          <a:stretch/>
        </p:blipFill>
        <p:spPr>
          <a:xfrm>
            <a:off x="-11504" y="0"/>
            <a:ext cx="7046485" cy="10287000"/>
          </a:xfrm>
          <a:prstGeom prst="rect">
            <a:avLst/>
          </a:prstGeom>
          <a:noFill/>
          <a:ln>
            <a:noFill/>
          </a:ln>
        </p:spPr>
      </p:pic>
      <p:sp>
        <p:nvSpPr>
          <p:cNvPr id="354" name="Google Shape;354;p6"/>
          <p:cNvSpPr/>
          <p:nvPr/>
        </p:nvSpPr>
        <p:spPr>
          <a:xfrm rot="4721273" flipH="1">
            <a:off x="-1720401" y="2487486"/>
            <a:ext cx="14314219" cy="4004549"/>
          </a:xfrm>
          <a:custGeom>
            <a:avLst/>
            <a:gdLst/>
            <a:ahLst/>
            <a:cxnLst/>
            <a:rect l="l" t="t" r="r" b="b"/>
            <a:pathLst>
              <a:path w="14314219" h="4992084" extrusionOk="0">
                <a:moveTo>
                  <a:pt x="0" y="4992084"/>
                </a:moveTo>
                <a:lnTo>
                  <a:pt x="14314219" y="4992084"/>
                </a:lnTo>
                <a:lnTo>
                  <a:pt x="14314219" y="0"/>
                </a:lnTo>
                <a:lnTo>
                  <a:pt x="0" y="0"/>
                </a:lnTo>
                <a:lnTo>
                  <a:pt x="0" y="4992084"/>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nvGrpSpPr>
          <p:cNvPr id="355" name="Google Shape;355;p6"/>
          <p:cNvGrpSpPr/>
          <p:nvPr/>
        </p:nvGrpSpPr>
        <p:grpSpPr>
          <a:xfrm>
            <a:off x="5940775" y="946396"/>
            <a:ext cx="857867" cy="857867"/>
            <a:chOff x="0" y="0"/>
            <a:chExt cx="812800" cy="812800"/>
          </a:xfrm>
        </p:grpSpPr>
        <p:sp>
          <p:nvSpPr>
            <p:cNvPr id="356" name="Google Shape;356;p6"/>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4E569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57" name="Google Shape;357;p6"/>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358" name="Google Shape;358;p6"/>
          <p:cNvGrpSpPr/>
          <p:nvPr/>
        </p:nvGrpSpPr>
        <p:grpSpPr>
          <a:xfrm>
            <a:off x="6592862" y="2226096"/>
            <a:ext cx="604566" cy="604566"/>
            <a:chOff x="0" y="0"/>
            <a:chExt cx="812800" cy="812800"/>
          </a:xfrm>
        </p:grpSpPr>
        <p:sp>
          <p:nvSpPr>
            <p:cNvPr id="359" name="Google Shape;359;p6"/>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0146E"/>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60" name="Google Shape;360;p6"/>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361" name="Google Shape;361;p6"/>
          <p:cNvGrpSpPr/>
          <p:nvPr/>
        </p:nvGrpSpPr>
        <p:grpSpPr>
          <a:xfrm>
            <a:off x="5825201" y="681913"/>
            <a:ext cx="637633" cy="637633"/>
            <a:chOff x="0" y="0"/>
            <a:chExt cx="812800" cy="812800"/>
          </a:xfrm>
        </p:grpSpPr>
        <p:sp>
          <p:nvSpPr>
            <p:cNvPr id="362" name="Google Shape;362;p6"/>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76200" cap="sq" cmpd="sng">
              <a:solidFill>
                <a:srgbClr val="17B8BB"/>
              </a:solidFill>
              <a:prstDash val="solid"/>
              <a:miter lim="8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63" name="Google Shape;363;p6"/>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364" name="Google Shape;364;p6"/>
          <p:cNvSpPr/>
          <p:nvPr/>
        </p:nvSpPr>
        <p:spPr>
          <a:xfrm>
            <a:off x="16053269" y="8642266"/>
            <a:ext cx="1413849" cy="1232069"/>
          </a:xfrm>
          <a:custGeom>
            <a:avLst/>
            <a:gdLst/>
            <a:ahLst/>
            <a:cxnLst/>
            <a:rect l="l" t="t" r="r" b="b"/>
            <a:pathLst>
              <a:path w="1413849" h="1232069" extrusionOk="0">
                <a:moveTo>
                  <a:pt x="0" y="0"/>
                </a:moveTo>
                <a:lnTo>
                  <a:pt x="1413849" y="0"/>
                </a:lnTo>
                <a:lnTo>
                  <a:pt x="1413849" y="1232068"/>
                </a:lnTo>
                <a:lnTo>
                  <a:pt x="0" y="1232068"/>
                </a:lnTo>
                <a:lnTo>
                  <a:pt x="0" y="0"/>
                </a:lnTo>
                <a:close/>
              </a:path>
            </a:pathLst>
          </a:custGeom>
          <a:blipFill rotWithShape="1">
            <a:blip r:embed="rId5">
              <a:alphaModFix/>
            </a:blip>
            <a:stretch>
              <a:fillRect l="-41622" t="-17102" r="-40963" b="-20620"/>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65" name="Google Shape;365;p6"/>
          <p:cNvSpPr/>
          <p:nvPr/>
        </p:nvSpPr>
        <p:spPr>
          <a:xfrm>
            <a:off x="13516835" y="9087242"/>
            <a:ext cx="2350712" cy="634692"/>
          </a:xfrm>
          <a:custGeom>
            <a:avLst/>
            <a:gdLst/>
            <a:ahLst/>
            <a:cxnLst/>
            <a:rect l="l" t="t" r="r" b="b"/>
            <a:pathLst>
              <a:path w="2350712" h="634692" extrusionOk="0">
                <a:moveTo>
                  <a:pt x="0" y="0"/>
                </a:moveTo>
                <a:lnTo>
                  <a:pt x="2350712" y="0"/>
                </a:lnTo>
                <a:lnTo>
                  <a:pt x="2350712" y="634692"/>
                </a:lnTo>
                <a:lnTo>
                  <a:pt x="0" y="634692"/>
                </a:lnTo>
                <a:lnTo>
                  <a:pt x="0" y="0"/>
                </a:lnTo>
                <a:close/>
              </a:path>
            </a:pathLst>
          </a:custGeom>
          <a:blipFill rotWithShape="1">
            <a:blip r:embed="rId6">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66" name="Google Shape;366;p6"/>
          <p:cNvSpPr txBox="1"/>
          <p:nvPr/>
        </p:nvSpPr>
        <p:spPr>
          <a:xfrm>
            <a:off x="7839856" y="1506103"/>
            <a:ext cx="9627262" cy="7781617"/>
          </a:xfrm>
          <a:prstGeom prst="rect">
            <a:avLst/>
          </a:prstGeom>
          <a:noFill/>
          <a:ln>
            <a:noFill/>
          </a:ln>
        </p:spPr>
        <p:txBody>
          <a:bodyPr spcFirstLastPara="1" wrap="square" lIns="0" tIns="0" rIns="0" bIns="0" anchor="t" anchorCtr="0">
            <a:spAutoFit/>
          </a:bodyPr>
          <a:lstStyle/>
          <a:p>
            <a:pPr marL="0" marR="0" lvl="0" indent="0" algn="l" rtl="0">
              <a:lnSpc>
                <a:spcPct val="130009"/>
              </a:lnSpc>
              <a:spcBef>
                <a:spcPts val="150"/>
              </a:spcBef>
              <a:spcAft>
                <a:spcPts val="0"/>
              </a:spcAft>
              <a:buClr>
                <a:srgbClr val="000000"/>
              </a:buClr>
              <a:buSzPts val="2000"/>
              <a:buFont typeface="Arial"/>
              <a:buNone/>
            </a:pPr>
            <a:r>
              <a:rPr lang="en-US" sz="2000" b="0" i="0" u="none" strike="noStrike" cap="none">
                <a:solidFill>
                  <a:srgbClr val="000000"/>
                </a:solidFill>
                <a:latin typeface="Poppins"/>
                <a:ea typeface="Poppins"/>
                <a:cs typeface="Poppins"/>
                <a:sym typeface="Poppins"/>
              </a:rPr>
              <a:t>One of the most important moments in a VET learner’s journey is the transition from learning into work. Apprentices move between college and employer. Learners begin placements. Programmes end and job applications begin. Each transition carries risk of dropout, disengagement, or poor decision-making.</a:t>
            </a:r>
            <a:endParaRPr/>
          </a:p>
          <a:p>
            <a:pPr marL="0" marR="0" lvl="0" indent="0" algn="l" rtl="0">
              <a:lnSpc>
                <a:spcPct val="130009"/>
              </a:lnSpc>
              <a:spcBef>
                <a:spcPts val="150"/>
              </a:spcBef>
              <a:spcAft>
                <a:spcPts val="0"/>
              </a:spcAft>
              <a:buClr>
                <a:srgbClr val="000000"/>
              </a:buClr>
              <a:buSzPts val="2000"/>
              <a:buFont typeface="Arial"/>
              <a:buNone/>
            </a:pPr>
            <a:r>
              <a:rPr lang="en-US" sz="2000" b="1" i="0" u="none" strike="noStrike" cap="none">
                <a:solidFill>
                  <a:srgbClr val="17B8BB"/>
                </a:solidFill>
                <a:latin typeface="Poppins"/>
                <a:ea typeface="Poppins"/>
                <a:cs typeface="Poppins"/>
                <a:sym typeface="Poppins"/>
              </a:rPr>
              <a:t>Supporting Transitions into Work</a:t>
            </a:r>
            <a:endParaRPr/>
          </a:p>
          <a:p>
            <a:pPr marL="0" marR="0" lvl="0" indent="0" algn="l" rtl="0">
              <a:lnSpc>
                <a:spcPct val="130009"/>
              </a:lnSpc>
              <a:spcBef>
                <a:spcPts val="150"/>
              </a:spcBef>
              <a:spcAft>
                <a:spcPts val="0"/>
              </a:spcAft>
              <a:buClr>
                <a:srgbClr val="000000"/>
              </a:buClr>
              <a:buSzPts val="2000"/>
              <a:buFont typeface="Arial"/>
              <a:buNone/>
            </a:pPr>
            <a:r>
              <a:rPr lang="en-US" sz="2000" b="0" i="0" u="none" strike="noStrike" cap="none">
                <a:solidFill>
                  <a:srgbClr val="000000"/>
                </a:solidFill>
                <a:latin typeface="Poppins"/>
                <a:ea typeface="Poppins"/>
                <a:cs typeface="Poppins"/>
                <a:sym typeface="Poppins"/>
              </a:rPr>
              <a:t>Tailored guidance at transition points significantly improves outcomes. It does not require large amounts of time. It requires the right conversation at the right moment.</a:t>
            </a:r>
            <a:endParaRPr/>
          </a:p>
          <a:p>
            <a:pPr marL="0" marR="0" lvl="0" indent="0" algn="l" rtl="0">
              <a:lnSpc>
                <a:spcPct val="130009"/>
              </a:lnSpc>
              <a:spcBef>
                <a:spcPts val="150"/>
              </a:spcBef>
              <a:spcAft>
                <a:spcPts val="0"/>
              </a:spcAft>
              <a:buClr>
                <a:srgbClr val="000000"/>
              </a:buClr>
              <a:buSzPts val="2000"/>
              <a:buFont typeface="Arial"/>
              <a:buNone/>
            </a:pPr>
            <a:r>
              <a:rPr lang="en-US" sz="2000" b="1" i="0" u="none" strike="noStrike" cap="none">
                <a:solidFill>
                  <a:srgbClr val="17B8BB"/>
                </a:solidFill>
                <a:latin typeface="Poppins"/>
                <a:ea typeface="Poppins"/>
                <a:cs typeface="Poppins"/>
                <a:sym typeface="Poppins"/>
              </a:rPr>
              <a:t>Why This Matters for Transversal Skills</a:t>
            </a:r>
            <a:endParaRPr/>
          </a:p>
          <a:p>
            <a:pPr marL="0" marR="0" lvl="0" indent="0" algn="l" rtl="0">
              <a:lnSpc>
                <a:spcPct val="130009"/>
              </a:lnSpc>
              <a:spcBef>
                <a:spcPts val="150"/>
              </a:spcBef>
              <a:spcAft>
                <a:spcPts val="0"/>
              </a:spcAft>
              <a:buClr>
                <a:srgbClr val="000000"/>
              </a:buClr>
              <a:buSzPts val="2000"/>
              <a:buFont typeface="Arial"/>
              <a:buNone/>
            </a:pPr>
            <a:r>
              <a:rPr lang="en-US" sz="2000" b="0" i="0" u="none" strike="noStrike" cap="none">
                <a:solidFill>
                  <a:srgbClr val="000000"/>
                </a:solidFill>
                <a:latin typeface="Poppins"/>
                <a:ea typeface="Poppins"/>
                <a:cs typeface="Poppins"/>
                <a:sym typeface="Poppins"/>
              </a:rPr>
              <a:t>Decision-making develops when learners are guided through real choices rather than told what to do. Resilience builds when learners feel supported through difficulty. Self-awareness grows when coaching questions invite reflection. Professional confidence strengthens when learners navigate transitions successfully with structured support behind them.</a:t>
            </a:r>
            <a:endParaRPr sz="2000" b="0" i="0" u="none" strike="noStrike" cap="none">
              <a:solidFill>
                <a:srgbClr val="000000"/>
              </a:solidFill>
              <a:latin typeface="Poppins"/>
              <a:ea typeface="Poppins"/>
              <a:cs typeface="Poppins"/>
              <a:sym typeface="Poppins"/>
            </a:endParaRPr>
          </a:p>
          <a:p>
            <a:pPr marL="0" marR="0" lvl="0" indent="0" algn="l" rtl="0">
              <a:lnSpc>
                <a:spcPct val="130009"/>
              </a:lnSpc>
              <a:spcBef>
                <a:spcPts val="150"/>
              </a:spcBef>
              <a:spcAft>
                <a:spcPts val="0"/>
              </a:spcAft>
              <a:buClr>
                <a:srgbClr val="000000"/>
              </a:buClr>
              <a:buSzPts val="2000"/>
              <a:buFont typeface="Arial"/>
              <a:buNone/>
            </a:pPr>
            <a:endParaRPr sz="2000" b="0" i="0" u="none" strike="noStrike" cap="none">
              <a:solidFill>
                <a:srgbClr val="000000"/>
              </a:solidFill>
              <a:latin typeface="Poppins"/>
              <a:ea typeface="Poppins"/>
              <a:cs typeface="Poppins"/>
              <a:sym typeface="Poppins"/>
            </a:endParaRPr>
          </a:p>
          <a:p>
            <a:pPr marL="0" marR="0" lvl="0" indent="0" algn="l" rtl="0">
              <a:lnSpc>
                <a:spcPct val="130009"/>
              </a:lnSpc>
              <a:spcBef>
                <a:spcPts val="150"/>
              </a:spcBef>
              <a:spcAft>
                <a:spcPts val="0"/>
              </a:spcAft>
              <a:buClr>
                <a:srgbClr val="000000"/>
              </a:buClr>
              <a:buSzPts val="2000"/>
              <a:buFont typeface="Arial"/>
              <a:buNone/>
            </a:pPr>
            <a:r>
              <a:rPr lang="en-US" sz="2000" b="0" i="0" u="none" strike="noStrike" cap="none">
                <a:solidFill>
                  <a:srgbClr val="17B8BB"/>
                </a:solidFill>
                <a:latin typeface="Poppins"/>
                <a:ea typeface="Poppins"/>
                <a:cs typeface="Poppins"/>
                <a:sym typeface="Poppins"/>
              </a:rPr>
              <a:t>Learners who experience good mentoring during their VET programme are better prepared for the ongoing guidance relationships they will encounter in their careers.</a:t>
            </a:r>
            <a:endParaRPr/>
          </a:p>
        </p:txBody>
      </p:sp>
      <p:sp>
        <p:nvSpPr>
          <p:cNvPr id="367" name="Google Shape;367;p6"/>
          <p:cNvSpPr txBox="1"/>
          <p:nvPr/>
        </p:nvSpPr>
        <p:spPr>
          <a:xfrm>
            <a:off x="7727337" y="551271"/>
            <a:ext cx="8491224" cy="486928"/>
          </a:xfrm>
          <a:prstGeom prst="rect">
            <a:avLst/>
          </a:prstGeom>
          <a:noFill/>
          <a:ln>
            <a:noFill/>
          </a:ln>
        </p:spPr>
        <p:txBody>
          <a:bodyPr spcFirstLastPara="1" wrap="square" lIns="0" tIns="0" rIns="0" bIns="0" anchor="t" anchorCtr="0">
            <a:spAutoFit/>
          </a:bodyPr>
          <a:lstStyle/>
          <a:p>
            <a:pPr marL="0" marR="0" lvl="0" indent="0" algn="l" rtl="0">
              <a:lnSpc>
                <a:spcPct val="113002"/>
              </a:lnSpc>
              <a:spcBef>
                <a:spcPts val="0"/>
              </a:spcBef>
              <a:spcAft>
                <a:spcPts val="0"/>
              </a:spcAft>
              <a:buClr>
                <a:srgbClr val="000000"/>
              </a:buClr>
              <a:buSzPts val="2800"/>
              <a:buFont typeface="Arial"/>
              <a:buNone/>
            </a:pPr>
            <a:r>
              <a:rPr lang="en-US" sz="2800" b="1" i="0" u="none" strike="noStrike" cap="none">
                <a:solidFill>
                  <a:srgbClr val="000000"/>
                </a:solidFill>
                <a:latin typeface="Poppins"/>
                <a:ea typeface="Poppins"/>
                <a:cs typeface="Poppins"/>
                <a:sym typeface="Poppins"/>
              </a:rPr>
              <a:t>Section 4: Supporting Transitions into Work</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371"/>
        <p:cNvGrpSpPr/>
        <p:nvPr/>
      </p:nvGrpSpPr>
      <p:grpSpPr>
        <a:xfrm>
          <a:off x="0" y="0"/>
          <a:ext cx="0" cy="0"/>
          <a:chOff x="0" y="0"/>
          <a:chExt cx="0" cy="0"/>
        </a:xfrm>
      </p:grpSpPr>
      <p:pic>
        <p:nvPicPr>
          <p:cNvPr id="372" name="Google Shape;372;p7"/>
          <p:cNvPicPr preferRelativeResize="0"/>
          <p:nvPr/>
        </p:nvPicPr>
        <p:blipFill rotWithShape="1">
          <a:blip r:embed="rId3">
            <a:alphaModFix/>
          </a:blip>
          <a:srcRect l="25077" r="27818"/>
          <a:stretch/>
        </p:blipFill>
        <p:spPr>
          <a:xfrm>
            <a:off x="0" y="0"/>
            <a:ext cx="4549922" cy="10287000"/>
          </a:xfrm>
          <a:prstGeom prst="rect">
            <a:avLst/>
          </a:prstGeom>
          <a:noFill/>
          <a:ln>
            <a:noFill/>
          </a:ln>
        </p:spPr>
      </p:pic>
      <p:sp>
        <p:nvSpPr>
          <p:cNvPr id="373" name="Google Shape;373;p7"/>
          <p:cNvSpPr/>
          <p:nvPr/>
        </p:nvSpPr>
        <p:spPr>
          <a:xfrm rot="4721273" flipH="1">
            <a:off x="-1236225" y="1896865"/>
            <a:ext cx="14314219" cy="4992084"/>
          </a:xfrm>
          <a:custGeom>
            <a:avLst/>
            <a:gdLst/>
            <a:ahLst/>
            <a:cxnLst/>
            <a:rect l="l" t="t" r="r" b="b"/>
            <a:pathLst>
              <a:path w="14314219" h="4992084" extrusionOk="0">
                <a:moveTo>
                  <a:pt x="0" y="4992084"/>
                </a:moveTo>
                <a:lnTo>
                  <a:pt x="14314219" y="4992084"/>
                </a:lnTo>
                <a:lnTo>
                  <a:pt x="14314219" y="0"/>
                </a:lnTo>
                <a:lnTo>
                  <a:pt x="0" y="0"/>
                </a:lnTo>
                <a:lnTo>
                  <a:pt x="0" y="4992084"/>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nvGrpSpPr>
          <p:cNvPr id="374" name="Google Shape;374;p7"/>
          <p:cNvGrpSpPr/>
          <p:nvPr/>
        </p:nvGrpSpPr>
        <p:grpSpPr>
          <a:xfrm>
            <a:off x="5940775" y="946396"/>
            <a:ext cx="857867" cy="857867"/>
            <a:chOff x="0" y="0"/>
            <a:chExt cx="812800" cy="812800"/>
          </a:xfrm>
        </p:grpSpPr>
        <p:sp>
          <p:nvSpPr>
            <p:cNvPr id="375" name="Google Shape;375;p7"/>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4E569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76" name="Google Shape;376;p7"/>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377" name="Google Shape;377;p7"/>
          <p:cNvGrpSpPr/>
          <p:nvPr/>
        </p:nvGrpSpPr>
        <p:grpSpPr>
          <a:xfrm>
            <a:off x="6592862" y="2226096"/>
            <a:ext cx="604566" cy="604566"/>
            <a:chOff x="0" y="0"/>
            <a:chExt cx="812800" cy="812800"/>
          </a:xfrm>
        </p:grpSpPr>
        <p:sp>
          <p:nvSpPr>
            <p:cNvPr id="378" name="Google Shape;378;p7"/>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0146E"/>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79" name="Google Shape;379;p7"/>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380" name="Google Shape;380;p7"/>
          <p:cNvGrpSpPr/>
          <p:nvPr/>
        </p:nvGrpSpPr>
        <p:grpSpPr>
          <a:xfrm>
            <a:off x="5825201" y="681913"/>
            <a:ext cx="637633" cy="637633"/>
            <a:chOff x="0" y="0"/>
            <a:chExt cx="812800" cy="812800"/>
          </a:xfrm>
        </p:grpSpPr>
        <p:sp>
          <p:nvSpPr>
            <p:cNvPr id="381" name="Google Shape;381;p7"/>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76200" cap="sq" cmpd="sng">
              <a:solidFill>
                <a:srgbClr val="17B8BB"/>
              </a:solidFill>
              <a:prstDash val="solid"/>
              <a:miter lim="8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82" name="Google Shape;382;p7"/>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383" name="Google Shape;383;p7"/>
          <p:cNvSpPr/>
          <p:nvPr/>
        </p:nvSpPr>
        <p:spPr>
          <a:xfrm rot="2903702">
            <a:off x="-6099048" y="6299337"/>
            <a:ext cx="10909314" cy="3709167"/>
          </a:xfrm>
          <a:custGeom>
            <a:avLst/>
            <a:gdLst/>
            <a:ahLst/>
            <a:cxnLst/>
            <a:rect l="l" t="t" r="r" b="b"/>
            <a:pathLst>
              <a:path w="10909314" h="3709167" extrusionOk="0">
                <a:moveTo>
                  <a:pt x="0" y="0"/>
                </a:moveTo>
                <a:lnTo>
                  <a:pt x="10909314" y="0"/>
                </a:lnTo>
                <a:lnTo>
                  <a:pt x="10909314" y="3709167"/>
                </a:lnTo>
                <a:lnTo>
                  <a:pt x="0" y="3709167"/>
                </a:lnTo>
                <a:lnTo>
                  <a:pt x="0" y="0"/>
                </a:lnTo>
                <a:close/>
              </a:path>
            </a:pathLst>
          </a:custGeom>
          <a:blipFill rotWithShape="1">
            <a:blip r:embed="rId5">
              <a:alphaModFix amt="77000"/>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84" name="Google Shape;384;p7"/>
          <p:cNvSpPr/>
          <p:nvPr/>
        </p:nvSpPr>
        <p:spPr>
          <a:xfrm>
            <a:off x="16053269" y="8642266"/>
            <a:ext cx="1413849" cy="1232069"/>
          </a:xfrm>
          <a:custGeom>
            <a:avLst/>
            <a:gdLst/>
            <a:ahLst/>
            <a:cxnLst/>
            <a:rect l="l" t="t" r="r" b="b"/>
            <a:pathLst>
              <a:path w="1413849" h="1232069" extrusionOk="0">
                <a:moveTo>
                  <a:pt x="0" y="0"/>
                </a:moveTo>
                <a:lnTo>
                  <a:pt x="1413849" y="0"/>
                </a:lnTo>
                <a:lnTo>
                  <a:pt x="1413849" y="1232068"/>
                </a:lnTo>
                <a:lnTo>
                  <a:pt x="0" y="1232068"/>
                </a:lnTo>
                <a:lnTo>
                  <a:pt x="0" y="0"/>
                </a:lnTo>
                <a:close/>
              </a:path>
            </a:pathLst>
          </a:custGeom>
          <a:blipFill rotWithShape="1">
            <a:blip r:embed="rId6">
              <a:alphaModFix/>
            </a:blip>
            <a:stretch>
              <a:fillRect l="-41622" t="-17102" r="-40963" b="-20620"/>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85" name="Google Shape;385;p7"/>
          <p:cNvSpPr/>
          <p:nvPr/>
        </p:nvSpPr>
        <p:spPr>
          <a:xfrm>
            <a:off x="13516835" y="9087242"/>
            <a:ext cx="2350712" cy="634692"/>
          </a:xfrm>
          <a:custGeom>
            <a:avLst/>
            <a:gdLst/>
            <a:ahLst/>
            <a:cxnLst/>
            <a:rect l="l" t="t" r="r" b="b"/>
            <a:pathLst>
              <a:path w="2350712" h="634692" extrusionOk="0">
                <a:moveTo>
                  <a:pt x="0" y="0"/>
                </a:moveTo>
                <a:lnTo>
                  <a:pt x="2350712" y="0"/>
                </a:lnTo>
                <a:lnTo>
                  <a:pt x="2350712" y="634692"/>
                </a:lnTo>
                <a:lnTo>
                  <a:pt x="0" y="634692"/>
                </a:lnTo>
                <a:lnTo>
                  <a:pt x="0" y="0"/>
                </a:lnTo>
                <a:close/>
              </a:path>
            </a:pathLst>
          </a:custGeom>
          <a:blipFill rotWithShape="1">
            <a:blip r:embed="rId7">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86" name="Google Shape;386;p7"/>
          <p:cNvSpPr txBox="1"/>
          <p:nvPr/>
        </p:nvSpPr>
        <p:spPr>
          <a:xfrm>
            <a:off x="8768076" y="2200000"/>
            <a:ext cx="8491224" cy="6366871"/>
          </a:xfrm>
          <a:prstGeom prst="rect">
            <a:avLst/>
          </a:prstGeom>
          <a:noFill/>
          <a:ln>
            <a:noFill/>
          </a:ln>
        </p:spPr>
        <p:txBody>
          <a:bodyPr spcFirstLastPara="1" wrap="square" lIns="0" tIns="0" rIns="0" bIns="0" anchor="t" anchorCtr="0">
            <a:spAutoFit/>
          </a:bodyPr>
          <a:lstStyle/>
          <a:p>
            <a:pPr marL="0" marR="0" lvl="0" indent="0" algn="l" rtl="0">
              <a:lnSpc>
                <a:spcPct val="130009"/>
              </a:lnSpc>
              <a:spcBef>
                <a:spcPts val="150"/>
              </a:spcBef>
              <a:spcAft>
                <a:spcPts val="0"/>
              </a:spcAft>
              <a:buClr>
                <a:srgbClr val="000000"/>
              </a:buClr>
              <a:buSzPts val="2200"/>
              <a:buFont typeface="Arial"/>
              <a:buNone/>
            </a:pPr>
            <a:r>
              <a:rPr lang="en-US" sz="2200" b="1" i="0" u="none" strike="noStrike" cap="none">
                <a:solidFill>
                  <a:srgbClr val="17B8BB"/>
                </a:solidFill>
                <a:latin typeface="Poppins"/>
                <a:ea typeface="Poppins"/>
                <a:cs typeface="Poppins"/>
                <a:sym typeface="Poppins"/>
              </a:rPr>
              <a:t>VET trainers can develop this skill by:</a:t>
            </a:r>
            <a:endParaRPr/>
          </a:p>
          <a:p>
            <a:pPr marL="342900" marR="0" lvl="0" indent="-203200" algn="l" rtl="0">
              <a:lnSpc>
                <a:spcPct val="130009"/>
              </a:lnSpc>
              <a:spcBef>
                <a:spcPts val="150"/>
              </a:spcBef>
              <a:spcAft>
                <a:spcPts val="0"/>
              </a:spcAft>
              <a:buClr>
                <a:srgbClr val="000000"/>
              </a:buClr>
              <a:buSzPts val="2200"/>
              <a:buFont typeface="Arial"/>
              <a:buNone/>
            </a:pPr>
            <a:endParaRPr sz="2200" b="0" i="0" u="none" strike="noStrike" cap="none">
              <a:solidFill>
                <a:srgbClr val="000000"/>
              </a:solidFill>
              <a:latin typeface="Poppins"/>
              <a:ea typeface="Poppins"/>
              <a:cs typeface="Poppins"/>
              <a:sym typeface="Poppins"/>
            </a:endParaRPr>
          </a:p>
          <a:p>
            <a:pPr marL="342900" marR="0" lvl="0" indent="-342900" algn="l" rtl="0">
              <a:lnSpc>
                <a:spcPct val="130009"/>
              </a:lnSpc>
              <a:spcBef>
                <a:spcPts val="150"/>
              </a:spcBef>
              <a:spcAft>
                <a:spcPts val="0"/>
              </a:spcAft>
              <a:buClr>
                <a:srgbClr val="000000"/>
              </a:buClr>
              <a:buSzPts val="2200"/>
              <a:buFont typeface="Arial"/>
              <a:buChar char="•"/>
            </a:pPr>
            <a:r>
              <a:rPr lang="en-US" sz="2200" b="0" i="0" u="none" strike="noStrike" cap="none">
                <a:solidFill>
                  <a:srgbClr val="000000"/>
                </a:solidFill>
                <a:latin typeface="Poppins"/>
                <a:ea typeface="Poppins"/>
                <a:cs typeface="Poppins"/>
                <a:sym typeface="Poppins"/>
              </a:rPr>
              <a:t>Scheduling brief one-to-one check-ins at key points in the programme, not only when problems arise</a:t>
            </a:r>
            <a:endParaRPr/>
          </a:p>
          <a:p>
            <a:pPr marL="342900" marR="0" lvl="0" indent="-342900" algn="l" rtl="0">
              <a:lnSpc>
                <a:spcPct val="130009"/>
              </a:lnSpc>
              <a:spcBef>
                <a:spcPts val="150"/>
              </a:spcBef>
              <a:spcAft>
                <a:spcPts val="0"/>
              </a:spcAft>
              <a:buClr>
                <a:srgbClr val="000000"/>
              </a:buClr>
              <a:buSzPts val="2200"/>
              <a:buFont typeface="Arial"/>
              <a:buChar char="•"/>
            </a:pPr>
            <a:r>
              <a:rPr lang="en-US" sz="2200" b="0" i="0" u="none" strike="noStrike" cap="none">
                <a:solidFill>
                  <a:srgbClr val="000000"/>
                </a:solidFill>
                <a:latin typeface="Poppins"/>
                <a:ea typeface="Poppins"/>
                <a:cs typeface="Poppins"/>
                <a:sym typeface="Poppins"/>
              </a:rPr>
              <a:t>Using a simple goal-setting sheet at the start of a placement and reviewing it on return</a:t>
            </a:r>
            <a:endParaRPr/>
          </a:p>
          <a:p>
            <a:pPr marL="342900" marR="0" lvl="0" indent="-342900" algn="l" rtl="0">
              <a:lnSpc>
                <a:spcPct val="130009"/>
              </a:lnSpc>
              <a:spcBef>
                <a:spcPts val="150"/>
              </a:spcBef>
              <a:spcAft>
                <a:spcPts val="0"/>
              </a:spcAft>
              <a:buClr>
                <a:srgbClr val="000000"/>
              </a:buClr>
              <a:buSzPts val="2200"/>
              <a:buFont typeface="Arial"/>
              <a:buChar char="•"/>
            </a:pPr>
            <a:r>
              <a:rPr lang="en-US" sz="2200" b="0" i="0" u="none" strike="noStrike" cap="none">
                <a:solidFill>
                  <a:srgbClr val="000000"/>
                </a:solidFill>
                <a:latin typeface="Poppins"/>
                <a:ea typeface="Poppins"/>
                <a:cs typeface="Poppins"/>
                <a:sym typeface="Poppins"/>
              </a:rPr>
              <a:t>Mapping the referral routes available in their institution so they are ready before they are needed</a:t>
            </a:r>
            <a:endParaRPr/>
          </a:p>
          <a:p>
            <a:pPr marL="342900" marR="0" lvl="0" indent="-342900" algn="l" rtl="0">
              <a:lnSpc>
                <a:spcPct val="130009"/>
              </a:lnSpc>
              <a:spcBef>
                <a:spcPts val="150"/>
              </a:spcBef>
              <a:spcAft>
                <a:spcPts val="0"/>
              </a:spcAft>
              <a:buClr>
                <a:srgbClr val="000000"/>
              </a:buClr>
              <a:buSzPts val="2200"/>
              <a:buFont typeface="Arial"/>
              <a:buChar char="•"/>
            </a:pPr>
            <a:r>
              <a:rPr lang="en-US" sz="2200" b="0" i="0" u="none" strike="noStrike" cap="none">
                <a:solidFill>
                  <a:srgbClr val="000000"/>
                </a:solidFill>
                <a:latin typeface="Poppins"/>
                <a:ea typeface="Poppins"/>
                <a:cs typeface="Poppins"/>
                <a:sym typeface="Poppins"/>
              </a:rPr>
              <a:t>Practising coaching questions with a colleague before using them with learners</a:t>
            </a:r>
            <a:endParaRPr/>
          </a:p>
          <a:p>
            <a:pPr marL="0" marR="0" lvl="0" indent="0" algn="l" rtl="0">
              <a:lnSpc>
                <a:spcPct val="130009"/>
              </a:lnSpc>
              <a:spcBef>
                <a:spcPts val="150"/>
              </a:spcBef>
              <a:spcAft>
                <a:spcPts val="0"/>
              </a:spcAft>
              <a:buNone/>
            </a:pPr>
            <a:endParaRPr sz="2200" b="0" i="0" u="none" strike="noStrike" cap="none">
              <a:solidFill>
                <a:srgbClr val="000000"/>
              </a:solidFill>
              <a:latin typeface="Poppins"/>
              <a:ea typeface="Poppins"/>
              <a:cs typeface="Poppins"/>
              <a:sym typeface="Poppins"/>
            </a:endParaRPr>
          </a:p>
          <a:p>
            <a:pPr marL="0" marR="0" lvl="0" indent="0" algn="l" rtl="0">
              <a:lnSpc>
                <a:spcPct val="130009"/>
              </a:lnSpc>
              <a:spcBef>
                <a:spcPts val="150"/>
              </a:spcBef>
              <a:spcAft>
                <a:spcPts val="0"/>
              </a:spcAft>
              <a:buClr>
                <a:srgbClr val="000000"/>
              </a:buClr>
              <a:buSzPts val="2200"/>
              <a:buFont typeface="Arial"/>
              <a:buNone/>
            </a:pPr>
            <a:r>
              <a:rPr lang="en-US" sz="2200" b="0" i="0" u="none" strike="noStrike" cap="none">
                <a:solidFill>
                  <a:srgbClr val="17B8BB"/>
                </a:solidFill>
                <a:latin typeface="Poppins"/>
                <a:ea typeface="Poppins"/>
                <a:cs typeface="Poppins"/>
                <a:sym typeface="Poppins"/>
              </a:rPr>
              <a:t>Tailored guidance is most effective when it is routine, not reactive. Small, consistent conversations over time produce better outcomes than a single intervention in a crisis.</a:t>
            </a:r>
            <a:endParaRPr/>
          </a:p>
        </p:txBody>
      </p:sp>
      <p:sp>
        <p:nvSpPr>
          <p:cNvPr id="387" name="Google Shape;387;p7"/>
          <p:cNvSpPr txBox="1"/>
          <p:nvPr/>
        </p:nvSpPr>
        <p:spPr>
          <a:xfrm>
            <a:off x="7674964" y="1019175"/>
            <a:ext cx="9584336" cy="486928"/>
          </a:xfrm>
          <a:prstGeom prst="rect">
            <a:avLst/>
          </a:prstGeom>
          <a:noFill/>
          <a:ln>
            <a:noFill/>
          </a:ln>
        </p:spPr>
        <p:txBody>
          <a:bodyPr spcFirstLastPara="1" wrap="square" lIns="0" tIns="0" rIns="0" bIns="0" anchor="t" anchorCtr="0">
            <a:spAutoFit/>
          </a:bodyPr>
          <a:lstStyle/>
          <a:p>
            <a:pPr marL="0" marR="0" lvl="0" indent="0" algn="r" rtl="0">
              <a:lnSpc>
                <a:spcPct val="113002"/>
              </a:lnSpc>
              <a:spcBef>
                <a:spcPts val="0"/>
              </a:spcBef>
              <a:spcAft>
                <a:spcPts val="0"/>
              </a:spcAft>
              <a:buClr>
                <a:srgbClr val="000000"/>
              </a:buClr>
              <a:buSzPts val="2800"/>
              <a:buFont typeface="Arial"/>
              <a:buNone/>
            </a:pPr>
            <a:r>
              <a:rPr lang="en-US" sz="2800" b="1" i="0" u="none" strike="noStrike" cap="none">
                <a:solidFill>
                  <a:srgbClr val="000000"/>
                </a:solidFill>
                <a:latin typeface="Poppins"/>
                <a:ea typeface="Poppins"/>
                <a:cs typeface="Poppins"/>
                <a:sym typeface="Poppins"/>
              </a:rPr>
              <a:t>Teacher Strategies to Strengthen Guidance Practice</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91"/>
        <p:cNvGrpSpPr/>
        <p:nvPr/>
      </p:nvGrpSpPr>
      <p:grpSpPr>
        <a:xfrm>
          <a:off x="0" y="0"/>
          <a:ext cx="0" cy="0"/>
          <a:chOff x="0" y="0"/>
          <a:chExt cx="0" cy="0"/>
        </a:xfrm>
      </p:grpSpPr>
      <p:sp>
        <p:nvSpPr>
          <p:cNvPr id="392" name="Google Shape;392;p29"/>
          <p:cNvSpPr/>
          <p:nvPr/>
        </p:nvSpPr>
        <p:spPr>
          <a:xfrm rot="-4721612">
            <a:off x="3638115" y="1896865"/>
            <a:ext cx="14314219" cy="4992084"/>
          </a:xfrm>
          <a:custGeom>
            <a:avLst/>
            <a:gdLst/>
            <a:ahLst/>
            <a:cxnLst/>
            <a:rect l="l" t="t" r="r" b="b"/>
            <a:pathLst>
              <a:path w="14314219" h="4992084" extrusionOk="0">
                <a:moveTo>
                  <a:pt x="0" y="0"/>
                </a:moveTo>
                <a:lnTo>
                  <a:pt x="14314219" y="0"/>
                </a:lnTo>
                <a:lnTo>
                  <a:pt x="14314219" y="4992084"/>
                </a:lnTo>
                <a:lnTo>
                  <a:pt x="0" y="4992084"/>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93" name="Google Shape;393;p29"/>
          <p:cNvSpPr/>
          <p:nvPr/>
        </p:nvSpPr>
        <p:spPr>
          <a:xfrm>
            <a:off x="9680911" y="5"/>
            <a:ext cx="8986399" cy="10289262"/>
          </a:xfrm>
          <a:custGeom>
            <a:avLst/>
            <a:gdLst/>
            <a:ahLst/>
            <a:cxnLst/>
            <a:rect l="l" t="t" r="r" b="b"/>
            <a:pathLst>
              <a:path w="21700490" h="24846662" extrusionOk="0">
                <a:moveTo>
                  <a:pt x="9113774" y="0"/>
                </a:moveTo>
                <a:cubicBezTo>
                  <a:pt x="9113774" y="0"/>
                  <a:pt x="10028936" y="4543806"/>
                  <a:pt x="4926584" y="12121388"/>
                </a:cubicBezTo>
                <a:cubicBezTo>
                  <a:pt x="0" y="19437986"/>
                  <a:pt x="691769" y="24846662"/>
                  <a:pt x="691769" y="24846662"/>
                </a:cubicBezTo>
                <a:lnTo>
                  <a:pt x="21700490" y="24846662"/>
                </a:lnTo>
                <a:lnTo>
                  <a:pt x="21700490" y="0"/>
                </a:lnTo>
                <a:close/>
              </a:path>
            </a:pathLst>
          </a:custGeom>
          <a:blipFill rotWithShape="1">
            <a:blip r:embed="rId4">
              <a:alphaModFix/>
            </a:blip>
            <a:stretch>
              <a:fillRect/>
            </a:stretch>
          </a:blip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94" name="Google Shape;394;p29"/>
          <p:cNvSpPr/>
          <p:nvPr/>
        </p:nvSpPr>
        <p:spPr>
          <a:xfrm rot="-2967198" flipH="1">
            <a:off x="12833343" y="6024265"/>
            <a:ext cx="10909314" cy="3709167"/>
          </a:xfrm>
          <a:custGeom>
            <a:avLst/>
            <a:gdLst/>
            <a:ahLst/>
            <a:cxnLst/>
            <a:rect l="l" t="t" r="r" b="b"/>
            <a:pathLst>
              <a:path w="10909314" h="3709167" extrusionOk="0">
                <a:moveTo>
                  <a:pt x="10909314" y="0"/>
                </a:moveTo>
                <a:lnTo>
                  <a:pt x="0" y="0"/>
                </a:lnTo>
                <a:lnTo>
                  <a:pt x="0" y="3709167"/>
                </a:lnTo>
                <a:lnTo>
                  <a:pt x="10909314" y="3709167"/>
                </a:lnTo>
                <a:lnTo>
                  <a:pt x="10909314" y="0"/>
                </a:lnTo>
                <a:close/>
              </a:path>
            </a:pathLst>
          </a:custGeom>
          <a:blipFill rotWithShape="1">
            <a:blip r:embed="rId5">
              <a:alphaModFix amt="77000"/>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nvGrpSpPr>
          <p:cNvPr id="395" name="Google Shape;395;p29"/>
          <p:cNvGrpSpPr/>
          <p:nvPr/>
        </p:nvGrpSpPr>
        <p:grpSpPr>
          <a:xfrm>
            <a:off x="10165433" y="946396"/>
            <a:ext cx="857867" cy="857867"/>
            <a:chOff x="0" y="0"/>
            <a:chExt cx="812800" cy="812800"/>
          </a:xfrm>
        </p:grpSpPr>
        <p:sp>
          <p:nvSpPr>
            <p:cNvPr id="396" name="Google Shape;396;p29"/>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4E569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97" name="Google Shape;397;p29"/>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398" name="Google Shape;398;p29"/>
          <p:cNvGrpSpPr/>
          <p:nvPr/>
        </p:nvGrpSpPr>
        <p:grpSpPr>
          <a:xfrm>
            <a:off x="9651318" y="2226096"/>
            <a:ext cx="604566" cy="604566"/>
            <a:chOff x="0" y="0"/>
            <a:chExt cx="812800" cy="812800"/>
          </a:xfrm>
        </p:grpSpPr>
        <p:sp>
          <p:nvSpPr>
            <p:cNvPr id="399" name="Google Shape;399;p29"/>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0146E"/>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00" name="Google Shape;400;p29"/>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401" name="Google Shape;401;p29"/>
          <p:cNvGrpSpPr/>
          <p:nvPr/>
        </p:nvGrpSpPr>
        <p:grpSpPr>
          <a:xfrm>
            <a:off x="10476408" y="681913"/>
            <a:ext cx="637633" cy="637633"/>
            <a:chOff x="0" y="0"/>
            <a:chExt cx="812800" cy="812800"/>
          </a:xfrm>
        </p:grpSpPr>
        <p:sp>
          <p:nvSpPr>
            <p:cNvPr id="402" name="Google Shape;402;p29"/>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76200" cap="sq" cmpd="sng">
              <a:solidFill>
                <a:srgbClr val="17B8BB"/>
              </a:solidFill>
              <a:prstDash val="solid"/>
              <a:miter lim="8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03" name="Google Shape;403;p29"/>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404" name="Google Shape;404;p29"/>
          <p:cNvSpPr txBox="1"/>
          <p:nvPr/>
        </p:nvSpPr>
        <p:spPr>
          <a:xfrm>
            <a:off x="1041071" y="5394958"/>
            <a:ext cx="7614174" cy="563079"/>
          </a:xfrm>
          <a:prstGeom prst="rect">
            <a:avLst/>
          </a:prstGeom>
          <a:noFill/>
          <a:ln>
            <a:noFill/>
          </a:ln>
        </p:spPr>
        <p:txBody>
          <a:bodyPr spcFirstLastPara="1" wrap="square" lIns="0" tIns="0" rIns="0" bIns="0" anchor="t" anchorCtr="0">
            <a:spAutoFit/>
          </a:bodyPr>
          <a:lstStyle/>
          <a:p>
            <a:pPr marL="0" marR="0" lvl="0" indent="0" algn="l" rtl="0">
              <a:lnSpc>
                <a:spcPct val="114004"/>
              </a:lnSpc>
              <a:spcBef>
                <a:spcPts val="0"/>
              </a:spcBef>
              <a:spcAft>
                <a:spcPts val="0"/>
              </a:spcAft>
              <a:buClr>
                <a:srgbClr val="000000"/>
              </a:buClr>
              <a:buSzPts val="3606"/>
              <a:buFont typeface="Arial"/>
              <a:buNone/>
            </a:pPr>
            <a:r>
              <a:rPr lang="en-US" sz="3606" b="0" i="0" u="none" strike="noStrike" cap="none">
                <a:solidFill>
                  <a:srgbClr val="000000"/>
                </a:solidFill>
                <a:latin typeface="Poppins SemiBold"/>
                <a:ea typeface="Poppins SemiBold"/>
                <a:cs typeface="Poppins SemiBold"/>
                <a:sym typeface="Poppins SemiBold"/>
              </a:rPr>
              <a:t>For Your Attention</a:t>
            </a:r>
            <a:endParaRPr sz="1400" b="0" i="0" u="none" strike="noStrike" cap="none">
              <a:solidFill>
                <a:srgbClr val="000000"/>
              </a:solidFill>
              <a:latin typeface="Arial"/>
              <a:ea typeface="Arial"/>
              <a:cs typeface="Arial"/>
              <a:sym typeface="Arial"/>
            </a:endParaRPr>
          </a:p>
        </p:txBody>
      </p:sp>
      <p:sp>
        <p:nvSpPr>
          <p:cNvPr id="405" name="Google Shape;405;p29"/>
          <p:cNvSpPr txBox="1"/>
          <p:nvPr/>
        </p:nvSpPr>
        <p:spPr>
          <a:xfrm>
            <a:off x="1034729" y="3875590"/>
            <a:ext cx="7538244" cy="1633786"/>
          </a:xfrm>
          <a:prstGeom prst="rect">
            <a:avLst/>
          </a:prstGeom>
          <a:noFill/>
          <a:ln>
            <a:noFill/>
          </a:ln>
        </p:spPr>
        <p:txBody>
          <a:bodyPr spcFirstLastPara="1" wrap="square" lIns="0" tIns="0" rIns="0" bIns="0" anchor="t" anchorCtr="0">
            <a:spAutoFit/>
          </a:bodyPr>
          <a:lstStyle/>
          <a:p>
            <a:pPr marL="0" marR="0" lvl="0" indent="0" algn="l" rtl="0">
              <a:lnSpc>
                <a:spcPct val="114004"/>
              </a:lnSpc>
              <a:spcBef>
                <a:spcPts val="0"/>
              </a:spcBef>
              <a:spcAft>
                <a:spcPts val="0"/>
              </a:spcAft>
              <a:buClr>
                <a:srgbClr val="000000"/>
              </a:buClr>
              <a:buSzPts val="10518"/>
              <a:buFont typeface="Arial"/>
              <a:buNone/>
            </a:pPr>
            <a:r>
              <a:rPr lang="en-US" sz="10518" b="1" i="0" u="none" strike="noStrike" cap="none">
                <a:solidFill>
                  <a:srgbClr val="17B8BB"/>
                </a:solidFill>
                <a:latin typeface="Poppins"/>
                <a:ea typeface="Poppins"/>
                <a:cs typeface="Poppins"/>
                <a:sym typeface="Poppins"/>
              </a:rPr>
              <a:t>Thank You</a:t>
            </a:r>
            <a:endParaRPr sz="1400" b="0" i="0" u="none" strike="noStrike" cap="none">
              <a:solidFill>
                <a:srgbClr val="000000"/>
              </a:solidFill>
              <a:latin typeface="Arial"/>
              <a:ea typeface="Arial"/>
              <a:cs typeface="Arial"/>
              <a:sym typeface="Arial"/>
            </a:endParaRPr>
          </a:p>
        </p:txBody>
      </p:sp>
      <p:sp>
        <p:nvSpPr>
          <p:cNvPr id="406" name="Google Shape;406;p29"/>
          <p:cNvSpPr/>
          <p:nvPr/>
        </p:nvSpPr>
        <p:spPr>
          <a:xfrm>
            <a:off x="3577505" y="681913"/>
            <a:ext cx="1413849" cy="1232069"/>
          </a:xfrm>
          <a:custGeom>
            <a:avLst/>
            <a:gdLst/>
            <a:ahLst/>
            <a:cxnLst/>
            <a:rect l="l" t="t" r="r" b="b"/>
            <a:pathLst>
              <a:path w="1413849" h="1232069" extrusionOk="0">
                <a:moveTo>
                  <a:pt x="0" y="0"/>
                </a:moveTo>
                <a:lnTo>
                  <a:pt x="1413850" y="0"/>
                </a:lnTo>
                <a:lnTo>
                  <a:pt x="1413850" y="1232069"/>
                </a:lnTo>
                <a:lnTo>
                  <a:pt x="0" y="1232069"/>
                </a:lnTo>
                <a:lnTo>
                  <a:pt x="0" y="0"/>
                </a:lnTo>
                <a:close/>
              </a:path>
            </a:pathLst>
          </a:custGeom>
          <a:blipFill rotWithShape="1">
            <a:blip r:embed="rId6">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07" name="Google Shape;407;p29"/>
          <p:cNvSpPr/>
          <p:nvPr/>
        </p:nvSpPr>
        <p:spPr>
          <a:xfrm>
            <a:off x="1041071" y="1126889"/>
            <a:ext cx="2350712" cy="634692"/>
          </a:xfrm>
          <a:custGeom>
            <a:avLst/>
            <a:gdLst/>
            <a:ahLst/>
            <a:cxnLst/>
            <a:rect l="l" t="t" r="r" b="b"/>
            <a:pathLst>
              <a:path w="2350712" h="634692" extrusionOk="0">
                <a:moveTo>
                  <a:pt x="0" y="0"/>
                </a:moveTo>
                <a:lnTo>
                  <a:pt x="2350713" y="0"/>
                </a:lnTo>
                <a:lnTo>
                  <a:pt x="2350713" y="634693"/>
                </a:lnTo>
                <a:lnTo>
                  <a:pt x="0" y="634693"/>
                </a:lnTo>
                <a:lnTo>
                  <a:pt x="0" y="0"/>
                </a:lnTo>
                <a:close/>
              </a:path>
            </a:pathLst>
          </a:custGeom>
          <a:blipFill rotWithShape="1">
            <a:blip r:embed="rId7">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08" name="Google Shape;408;p29"/>
          <p:cNvSpPr txBox="1"/>
          <p:nvPr/>
        </p:nvSpPr>
        <p:spPr>
          <a:xfrm>
            <a:off x="397770" y="6823285"/>
            <a:ext cx="3352441" cy="800100"/>
          </a:xfrm>
          <a:prstGeom prst="rect">
            <a:avLst/>
          </a:prstGeom>
          <a:noFill/>
          <a:ln>
            <a:noFill/>
          </a:ln>
        </p:spPr>
        <p:txBody>
          <a:bodyPr spcFirstLastPara="1" wrap="square" lIns="0" tIns="0" rIns="0" bIns="0" anchor="t" anchorCtr="0">
            <a:spAutoFit/>
          </a:bodyPr>
          <a:lstStyle/>
          <a:p>
            <a:pPr marL="0" marR="0" lvl="0" indent="0" algn="l" rtl="0">
              <a:lnSpc>
                <a:spcPct val="140008"/>
              </a:lnSpc>
              <a:spcBef>
                <a:spcPts val="0"/>
              </a:spcBef>
              <a:spcAft>
                <a:spcPts val="0"/>
              </a:spcAft>
              <a:buClr>
                <a:srgbClr val="000000"/>
              </a:buClr>
              <a:buSzPts val="4499"/>
              <a:buFont typeface="Arial"/>
              <a:buNone/>
            </a:pPr>
            <a:r>
              <a:rPr lang="en-US" sz="4499" b="1" i="0" u="none" strike="noStrike" cap="none">
                <a:solidFill>
                  <a:srgbClr val="000000"/>
                </a:solidFill>
                <a:latin typeface="Poppins"/>
                <a:ea typeface="Poppins"/>
                <a:cs typeface="Poppins"/>
                <a:sym typeface="Poppins"/>
              </a:rPr>
              <a:t>Contact Us</a:t>
            </a:r>
            <a:endParaRPr sz="1400" b="0" i="0" u="none" strike="noStrike" cap="none">
              <a:solidFill>
                <a:srgbClr val="000000"/>
              </a:solidFill>
              <a:latin typeface="Arial"/>
              <a:ea typeface="Arial"/>
              <a:cs typeface="Arial"/>
              <a:sym typeface="Arial"/>
            </a:endParaRPr>
          </a:p>
        </p:txBody>
      </p:sp>
      <p:grpSp>
        <p:nvGrpSpPr>
          <p:cNvPr id="409" name="Google Shape;409;p29"/>
          <p:cNvGrpSpPr/>
          <p:nvPr/>
        </p:nvGrpSpPr>
        <p:grpSpPr>
          <a:xfrm>
            <a:off x="555937" y="7970706"/>
            <a:ext cx="6239170" cy="761091"/>
            <a:chOff x="0" y="-57150"/>
            <a:chExt cx="3800029" cy="463550"/>
          </a:xfrm>
        </p:grpSpPr>
        <p:sp>
          <p:nvSpPr>
            <p:cNvPr id="410" name="Google Shape;410;p29"/>
            <p:cNvSpPr/>
            <p:nvPr/>
          </p:nvSpPr>
          <p:spPr>
            <a:xfrm>
              <a:off x="0" y="0"/>
              <a:ext cx="3800029" cy="406400"/>
            </a:xfrm>
            <a:custGeom>
              <a:avLst/>
              <a:gdLst/>
              <a:ahLst/>
              <a:cxnLst/>
              <a:rect l="l" t="t" r="r" b="b"/>
              <a:pathLst>
                <a:path w="3800029" h="406400" extrusionOk="0">
                  <a:moveTo>
                    <a:pt x="3596829" y="0"/>
                  </a:moveTo>
                  <a:cubicBezTo>
                    <a:pt x="3709053" y="0"/>
                    <a:pt x="3800029" y="90976"/>
                    <a:pt x="3800029" y="203200"/>
                  </a:cubicBezTo>
                  <a:cubicBezTo>
                    <a:pt x="3800029" y="315424"/>
                    <a:pt x="3709053" y="406400"/>
                    <a:pt x="3596829" y="406400"/>
                  </a:cubicBezTo>
                  <a:lnTo>
                    <a:pt x="203200" y="406400"/>
                  </a:lnTo>
                  <a:cubicBezTo>
                    <a:pt x="90976" y="406400"/>
                    <a:pt x="0" y="315424"/>
                    <a:pt x="0" y="203200"/>
                  </a:cubicBezTo>
                  <a:cubicBezTo>
                    <a:pt x="0" y="90976"/>
                    <a:pt x="90976" y="0"/>
                    <a:pt x="203200" y="0"/>
                  </a:cubicBezTo>
                  <a:close/>
                </a:path>
              </a:pathLst>
            </a:custGeom>
            <a:solidFill>
              <a:srgbClr val="10146E"/>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11" name="Google Shape;411;p29"/>
            <p:cNvSpPr txBox="1"/>
            <p:nvPr/>
          </p:nvSpPr>
          <p:spPr>
            <a:xfrm>
              <a:off x="0" y="-57150"/>
              <a:ext cx="3800029" cy="46355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412" name="Google Shape;412;p29"/>
          <p:cNvSpPr/>
          <p:nvPr/>
        </p:nvSpPr>
        <p:spPr>
          <a:xfrm>
            <a:off x="79280" y="7898495"/>
            <a:ext cx="953315" cy="953315"/>
          </a:xfrm>
          <a:custGeom>
            <a:avLst/>
            <a:gdLst/>
            <a:ahLst/>
            <a:cxnLst/>
            <a:rect l="l" t="t" r="r" b="b"/>
            <a:pathLst>
              <a:path w="953315" h="953315" extrusionOk="0">
                <a:moveTo>
                  <a:pt x="0" y="0"/>
                </a:moveTo>
                <a:lnTo>
                  <a:pt x="953315" y="0"/>
                </a:lnTo>
                <a:lnTo>
                  <a:pt x="953315" y="953315"/>
                </a:lnTo>
                <a:lnTo>
                  <a:pt x="0" y="953315"/>
                </a:lnTo>
                <a:lnTo>
                  <a:pt x="0" y="0"/>
                </a:lnTo>
                <a:close/>
              </a:path>
            </a:pathLst>
          </a:custGeom>
          <a:blipFill rotWithShape="1">
            <a:blip r:embed="rId8">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13" name="Google Shape;413;p29"/>
          <p:cNvSpPr/>
          <p:nvPr/>
        </p:nvSpPr>
        <p:spPr>
          <a:xfrm>
            <a:off x="260238" y="8092651"/>
            <a:ext cx="591399" cy="591399"/>
          </a:xfrm>
          <a:custGeom>
            <a:avLst/>
            <a:gdLst/>
            <a:ahLst/>
            <a:cxnLst/>
            <a:rect l="l" t="t" r="r" b="b"/>
            <a:pathLst>
              <a:path w="591399" h="591399" extrusionOk="0">
                <a:moveTo>
                  <a:pt x="0" y="0"/>
                </a:moveTo>
                <a:lnTo>
                  <a:pt x="591399" y="0"/>
                </a:lnTo>
                <a:lnTo>
                  <a:pt x="591399" y="591399"/>
                </a:lnTo>
                <a:lnTo>
                  <a:pt x="0" y="591399"/>
                </a:lnTo>
                <a:lnTo>
                  <a:pt x="0" y="0"/>
                </a:lnTo>
                <a:close/>
              </a:path>
            </a:pathLst>
          </a:custGeom>
          <a:blipFill rotWithShape="1">
            <a:blip r:embed="rId9">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14" name="Google Shape;414;p29"/>
          <p:cNvSpPr txBox="1"/>
          <p:nvPr/>
        </p:nvSpPr>
        <p:spPr>
          <a:xfrm>
            <a:off x="1297363" y="8084713"/>
            <a:ext cx="4689224" cy="493036"/>
          </a:xfrm>
          <a:prstGeom prst="rect">
            <a:avLst/>
          </a:prstGeom>
          <a:noFill/>
          <a:ln>
            <a:noFill/>
          </a:ln>
        </p:spPr>
        <p:txBody>
          <a:bodyPr spcFirstLastPara="1" wrap="square" lIns="0" tIns="0" rIns="0" bIns="0" anchor="t" anchorCtr="0">
            <a:spAutoFit/>
          </a:bodyPr>
          <a:lstStyle/>
          <a:p>
            <a:pPr marL="0" marR="0" lvl="0" indent="0" algn="l" rtl="0">
              <a:lnSpc>
                <a:spcPct val="139992"/>
              </a:lnSpc>
              <a:spcBef>
                <a:spcPts val="0"/>
              </a:spcBef>
              <a:spcAft>
                <a:spcPts val="0"/>
              </a:spcAft>
              <a:buClr>
                <a:srgbClr val="000000"/>
              </a:buClr>
              <a:buSzPts val="2733"/>
              <a:buFont typeface="Arial"/>
              <a:buNone/>
            </a:pPr>
            <a:r>
              <a:rPr lang="en-US" sz="2733" b="0" i="0" u="none" strike="noStrike" cap="none">
                <a:solidFill>
                  <a:srgbClr val="FFFFFF"/>
                </a:solidFill>
                <a:latin typeface="Poppins Medium"/>
                <a:ea typeface="Poppins Medium"/>
                <a:cs typeface="Poppins Medium"/>
                <a:sym typeface="Poppins Medium"/>
              </a:rPr>
              <a:t>www.vetcompass.eu</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sp>
        <p:nvSpPr>
          <p:cNvPr id="115" name="Google Shape;115;p2"/>
          <p:cNvSpPr/>
          <p:nvPr/>
        </p:nvSpPr>
        <p:spPr>
          <a:xfrm rot="4721273" flipH="1">
            <a:off x="-1236225" y="1896865"/>
            <a:ext cx="14314219" cy="4992084"/>
          </a:xfrm>
          <a:custGeom>
            <a:avLst/>
            <a:gdLst/>
            <a:ahLst/>
            <a:cxnLst/>
            <a:rect l="l" t="t" r="r" b="b"/>
            <a:pathLst>
              <a:path w="14314219" h="4992084" extrusionOk="0">
                <a:moveTo>
                  <a:pt x="0" y="4992084"/>
                </a:moveTo>
                <a:lnTo>
                  <a:pt x="14314219" y="4992084"/>
                </a:lnTo>
                <a:lnTo>
                  <a:pt x="14314219" y="0"/>
                </a:lnTo>
                <a:lnTo>
                  <a:pt x="0" y="0"/>
                </a:lnTo>
                <a:lnTo>
                  <a:pt x="0" y="4992084"/>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nvGrpSpPr>
          <p:cNvPr id="116" name="Google Shape;116;p2"/>
          <p:cNvGrpSpPr/>
          <p:nvPr/>
        </p:nvGrpSpPr>
        <p:grpSpPr>
          <a:xfrm>
            <a:off x="5940775" y="946396"/>
            <a:ext cx="857867" cy="857867"/>
            <a:chOff x="0" y="0"/>
            <a:chExt cx="812800" cy="812800"/>
          </a:xfrm>
        </p:grpSpPr>
        <p:sp>
          <p:nvSpPr>
            <p:cNvPr id="117" name="Google Shape;117;p2"/>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4E569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8" name="Google Shape;118;p2"/>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119" name="Google Shape;119;p2"/>
          <p:cNvGrpSpPr/>
          <p:nvPr/>
        </p:nvGrpSpPr>
        <p:grpSpPr>
          <a:xfrm>
            <a:off x="6592862" y="2226096"/>
            <a:ext cx="604566" cy="604566"/>
            <a:chOff x="0" y="0"/>
            <a:chExt cx="812800" cy="812800"/>
          </a:xfrm>
        </p:grpSpPr>
        <p:sp>
          <p:nvSpPr>
            <p:cNvPr id="120" name="Google Shape;120;p2"/>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0146E"/>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1" name="Google Shape;121;p2"/>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122" name="Google Shape;122;p2"/>
          <p:cNvGrpSpPr/>
          <p:nvPr/>
        </p:nvGrpSpPr>
        <p:grpSpPr>
          <a:xfrm>
            <a:off x="5825201" y="681913"/>
            <a:ext cx="637633" cy="637633"/>
            <a:chOff x="0" y="0"/>
            <a:chExt cx="812800" cy="812800"/>
          </a:xfrm>
        </p:grpSpPr>
        <p:sp>
          <p:nvSpPr>
            <p:cNvPr id="123" name="Google Shape;123;p2"/>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76200" cap="sq" cmpd="sng">
              <a:solidFill>
                <a:srgbClr val="17B8BB"/>
              </a:solidFill>
              <a:prstDash val="solid"/>
              <a:miter lim="8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4" name="Google Shape;124;p2"/>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125" name="Google Shape;125;p2"/>
          <p:cNvSpPr/>
          <p:nvPr/>
        </p:nvSpPr>
        <p:spPr>
          <a:xfrm>
            <a:off x="-1972873" y="5"/>
            <a:ext cx="8713709" cy="10289262"/>
          </a:xfrm>
          <a:custGeom>
            <a:avLst/>
            <a:gdLst/>
            <a:ahLst/>
            <a:cxnLst/>
            <a:rect l="l" t="t" r="r" b="b"/>
            <a:pathLst>
              <a:path w="21041995" h="24846662" extrusionOk="0">
                <a:moveTo>
                  <a:pt x="0" y="0"/>
                </a:moveTo>
                <a:lnTo>
                  <a:pt x="0" y="24846662"/>
                </a:lnTo>
                <a:lnTo>
                  <a:pt x="21008848" y="24846662"/>
                </a:lnTo>
                <a:cubicBezTo>
                  <a:pt x="21008848" y="24846662"/>
                  <a:pt x="21040344" y="24600281"/>
                  <a:pt x="21041995" y="24141557"/>
                </a:cubicBezTo>
                <a:lnTo>
                  <a:pt x="21041995" y="24141557"/>
                </a:lnTo>
                <a:lnTo>
                  <a:pt x="21041995" y="24065103"/>
                </a:lnTo>
                <a:lnTo>
                  <a:pt x="21041995" y="24065103"/>
                </a:lnTo>
                <a:cubicBezTo>
                  <a:pt x="21035772" y="22316314"/>
                  <a:pt x="20592160" y="17791937"/>
                  <a:pt x="16774033" y="12121388"/>
                </a:cubicBezTo>
                <a:cubicBezTo>
                  <a:pt x="11671681" y="4543806"/>
                  <a:pt x="12586843" y="0"/>
                  <a:pt x="12586843" y="0"/>
                </a:cubicBezTo>
                <a:close/>
              </a:path>
            </a:pathLst>
          </a:custGeom>
          <a:blipFill rotWithShape="1">
            <a:blip r:embed="rId4">
              <a:alphaModFix/>
            </a:blip>
            <a:stretch>
              <a:fillRect l="-61998" r="-14896"/>
            </a:stretch>
          </a:blip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6" name="Google Shape;126;p2"/>
          <p:cNvSpPr/>
          <p:nvPr/>
        </p:nvSpPr>
        <p:spPr>
          <a:xfrm rot="2903702">
            <a:off x="-6099048" y="6299337"/>
            <a:ext cx="10909314" cy="3709167"/>
          </a:xfrm>
          <a:custGeom>
            <a:avLst/>
            <a:gdLst/>
            <a:ahLst/>
            <a:cxnLst/>
            <a:rect l="l" t="t" r="r" b="b"/>
            <a:pathLst>
              <a:path w="10909314" h="3709167" extrusionOk="0">
                <a:moveTo>
                  <a:pt x="0" y="0"/>
                </a:moveTo>
                <a:lnTo>
                  <a:pt x="10909314" y="0"/>
                </a:lnTo>
                <a:lnTo>
                  <a:pt x="10909314" y="3709167"/>
                </a:lnTo>
                <a:lnTo>
                  <a:pt x="0" y="3709167"/>
                </a:lnTo>
                <a:lnTo>
                  <a:pt x="0" y="0"/>
                </a:lnTo>
                <a:close/>
              </a:path>
            </a:pathLst>
          </a:custGeom>
          <a:blipFill rotWithShape="1">
            <a:blip r:embed="rId5">
              <a:alphaModFix amt="77000"/>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27" name="Google Shape;127;p2"/>
          <p:cNvSpPr/>
          <p:nvPr/>
        </p:nvSpPr>
        <p:spPr>
          <a:xfrm>
            <a:off x="16053269" y="8642266"/>
            <a:ext cx="1413849" cy="1232069"/>
          </a:xfrm>
          <a:custGeom>
            <a:avLst/>
            <a:gdLst/>
            <a:ahLst/>
            <a:cxnLst/>
            <a:rect l="l" t="t" r="r" b="b"/>
            <a:pathLst>
              <a:path w="1413849" h="1232069" extrusionOk="0">
                <a:moveTo>
                  <a:pt x="0" y="0"/>
                </a:moveTo>
                <a:lnTo>
                  <a:pt x="1413849" y="0"/>
                </a:lnTo>
                <a:lnTo>
                  <a:pt x="1413849" y="1232068"/>
                </a:lnTo>
                <a:lnTo>
                  <a:pt x="0" y="1232068"/>
                </a:lnTo>
                <a:lnTo>
                  <a:pt x="0" y="0"/>
                </a:lnTo>
                <a:close/>
              </a:path>
            </a:pathLst>
          </a:custGeom>
          <a:blipFill rotWithShape="1">
            <a:blip r:embed="rId6">
              <a:alphaModFix/>
            </a:blip>
            <a:stretch>
              <a:fillRect l="-41622" t="-17102" r="-40963" b="-20620"/>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28" name="Google Shape;128;p2"/>
          <p:cNvSpPr/>
          <p:nvPr/>
        </p:nvSpPr>
        <p:spPr>
          <a:xfrm>
            <a:off x="13516835" y="9087242"/>
            <a:ext cx="2350712" cy="634692"/>
          </a:xfrm>
          <a:custGeom>
            <a:avLst/>
            <a:gdLst/>
            <a:ahLst/>
            <a:cxnLst/>
            <a:rect l="l" t="t" r="r" b="b"/>
            <a:pathLst>
              <a:path w="2350712" h="634692" extrusionOk="0">
                <a:moveTo>
                  <a:pt x="0" y="0"/>
                </a:moveTo>
                <a:lnTo>
                  <a:pt x="2350712" y="0"/>
                </a:lnTo>
                <a:lnTo>
                  <a:pt x="2350712" y="634692"/>
                </a:lnTo>
                <a:lnTo>
                  <a:pt x="0" y="634692"/>
                </a:lnTo>
                <a:lnTo>
                  <a:pt x="0" y="0"/>
                </a:lnTo>
                <a:close/>
              </a:path>
            </a:pathLst>
          </a:custGeom>
          <a:blipFill rotWithShape="1">
            <a:blip r:embed="rId7">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29" name="Google Shape;129;p2"/>
          <p:cNvSpPr txBox="1"/>
          <p:nvPr/>
        </p:nvSpPr>
        <p:spPr>
          <a:xfrm>
            <a:off x="8768076" y="1933756"/>
            <a:ext cx="8491224" cy="6601807"/>
          </a:xfrm>
          <a:prstGeom prst="rect">
            <a:avLst/>
          </a:prstGeom>
          <a:noFill/>
          <a:ln>
            <a:noFill/>
          </a:ln>
        </p:spPr>
        <p:txBody>
          <a:bodyPr spcFirstLastPara="1" wrap="square" lIns="0" tIns="0" rIns="0" bIns="0" anchor="t" anchorCtr="0">
            <a:spAutoFit/>
          </a:bodyPr>
          <a:lstStyle/>
          <a:p>
            <a:pPr marL="0" marR="0" lvl="0" indent="0" algn="l" rtl="0">
              <a:lnSpc>
                <a:spcPct val="130009"/>
              </a:lnSpc>
              <a:spcBef>
                <a:spcPts val="0"/>
              </a:spcBef>
              <a:spcAft>
                <a:spcPts val="0"/>
              </a:spcAft>
              <a:buClr>
                <a:srgbClr val="000000"/>
              </a:buClr>
              <a:buSzPts val="2200"/>
              <a:buFont typeface="Arial"/>
              <a:buNone/>
            </a:pPr>
            <a:r>
              <a:rPr lang="en-US" sz="2200" b="0" i="0" u="none" strike="noStrike" cap="none">
                <a:solidFill>
                  <a:srgbClr val="000000"/>
                </a:solidFill>
                <a:latin typeface="Poppins"/>
                <a:ea typeface="Poppins"/>
                <a:cs typeface="Poppins"/>
                <a:sym typeface="Poppins"/>
              </a:rPr>
              <a:t>Tailored guidance and mentoring is the ability to support learners individually in navigating vocational pathways, transitions into work, and personal barriers to learning. In VET this often connects directly to apprenticeships, placements, and labour-market decisions.</a:t>
            </a:r>
            <a:endParaRPr/>
          </a:p>
          <a:p>
            <a:pPr marL="0" marR="0" lvl="0" indent="0" algn="l" rtl="0">
              <a:lnSpc>
                <a:spcPct val="130009"/>
              </a:lnSpc>
              <a:spcBef>
                <a:spcPts val="0"/>
              </a:spcBef>
              <a:spcAft>
                <a:spcPts val="0"/>
              </a:spcAft>
              <a:buClr>
                <a:srgbClr val="000000"/>
              </a:buClr>
              <a:buSzPts val="2200"/>
              <a:buFont typeface="Arial"/>
              <a:buNone/>
            </a:pPr>
            <a:endParaRPr sz="2200" b="0" i="0" u="none" strike="noStrike" cap="none">
              <a:solidFill>
                <a:srgbClr val="000000"/>
              </a:solidFill>
              <a:latin typeface="Arial"/>
              <a:ea typeface="Arial"/>
              <a:cs typeface="Arial"/>
              <a:sym typeface="Arial"/>
            </a:endParaRPr>
          </a:p>
          <a:p>
            <a:pPr marL="0" marR="0" lvl="0" indent="0" algn="l" rtl="0">
              <a:lnSpc>
                <a:spcPct val="130009"/>
              </a:lnSpc>
              <a:spcBef>
                <a:spcPts val="0"/>
              </a:spcBef>
              <a:spcAft>
                <a:spcPts val="0"/>
              </a:spcAft>
              <a:buClr>
                <a:srgbClr val="000000"/>
              </a:buClr>
              <a:buSzPts val="2200"/>
              <a:buFont typeface="Arial"/>
              <a:buNone/>
            </a:pPr>
            <a:r>
              <a:rPr lang="en-US" sz="2200" b="0" i="0" u="none" strike="noStrike" cap="none">
                <a:solidFill>
                  <a:srgbClr val="000000"/>
                </a:solidFill>
                <a:latin typeface="Poppins"/>
                <a:ea typeface="Poppins"/>
                <a:cs typeface="Poppins"/>
                <a:sym typeface="Poppins"/>
              </a:rPr>
              <a:t>Guidance and mentoring in VET is not the same as counselling or welfare support. It is a structured professional practice. Done well, it improves retention, progression, and placement success. Done poorly, or not at all, learners navigate critical transitions alone.</a:t>
            </a:r>
            <a:endParaRPr/>
          </a:p>
          <a:p>
            <a:pPr marL="0" marR="0" lvl="0" indent="0" algn="l" rtl="0">
              <a:lnSpc>
                <a:spcPct val="130009"/>
              </a:lnSpc>
              <a:spcBef>
                <a:spcPts val="0"/>
              </a:spcBef>
              <a:spcAft>
                <a:spcPts val="0"/>
              </a:spcAft>
              <a:buClr>
                <a:srgbClr val="000000"/>
              </a:buClr>
              <a:buSzPts val="2200"/>
              <a:buFont typeface="Arial"/>
              <a:buNone/>
            </a:pPr>
            <a:endParaRPr sz="2200" b="0" i="0" u="none" strike="noStrike" cap="none">
              <a:solidFill>
                <a:srgbClr val="000000"/>
              </a:solidFill>
              <a:latin typeface="Arial"/>
              <a:ea typeface="Arial"/>
              <a:cs typeface="Arial"/>
              <a:sym typeface="Arial"/>
            </a:endParaRPr>
          </a:p>
          <a:p>
            <a:pPr marL="0" marR="0" lvl="0" indent="0" algn="l" rtl="0">
              <a:lnSpc>
                <a:spcPct val="130009"/>
              </a:lnSpc>
              <a:spcBef>
                <a:spcPts val="0"/>
              </a:spcBef>
              <a:spcAft>
                <a:spcPts val="0"/>
              </a:spcAft>
              <a:buClr>
                <a:srgbClr val="000000"/>
              </a:buClr>
              <a:buSzPts val="2200"/>
              <a:buFont typeface="Arial"/>
              <a:buNone/>
            </a:pPr>
            <a:r>
              <a:rPr lang="en-US" sz="2200" b="0" i="0" u="none" strike="noStrike" cap="none">
                <a:solidFill>
                  <a:srgbClr val="000000"/>
                </a:solidFill>
                <a:latin typeface="Poppins"/>
                <a:ea typeface="Poppins"/>
                <a:cs typeface="Poppins"/>
                <a:sym typeface="Poppins"/>
              </a:rPr>
              <a:t>This self-paced micro-module (60–90 minutes) includes short video inputs, reflection prompts, downloadable worksheets, and scenario tasks.</a:t>
            </a:r>
            <a:endParaRPr sz="2200" b="0" i="0" u="none" strike="noStrike" cap="none">
              <a:solidFill>
                <a:srgbClr val="000000"/>
              </a:solidFill>
              <a:latin typeface="Arial"/>
              <a:ea typeface="Arial"/>
              <a:cs typeface="Arial"/>
              <a:sym typeface="Arial"/>
            </a:endParaRPr>
          </a:p>
        </p:txBody>
      </p:sp>
      <p:sp>
        <p:nvSpPr>
          <p:cNvPr id="130" name="Google Shape;130;p2"/>
          <p:cNvSpPr txBox="1"/>
          <p:nvPr/>
        </p:nvSpPr>
        <p:spPr>
          <a:xfrm>
            <a:off x="8941956" y="888401"/>
            <a:ext cx="7487263" cy="486928"/>
          </a:xfrm>
          <a:prstGeom prst="rect">
            <a:avLst/>
          </a:prstGeom>
          <a:noFill/>
          <a:ln>
            <a:noFill/>
          </a:ln>
        </p:spPr>
        <p:txBody>
          <a:bodyPr spcFirstLastPara="1" wrap="square" lIns="0" tIns="0" rIns="0" bIns="0" anchor="t" anchorCtr="0">
            <a:spAutoFit/>
          </a:bodyPr>
          <a:lstStyle/>
          <a:p>
            <a:pPr marL="0" marR="0" lvl="0" indent="0" algn="l" rtl="0">
              <a:lnSpc>
                <a:spcPct val="113002"/>
              </a:lnSpc>
              <a:spcBef>
                <a:spcPts val="0"/>
              </a:spcBef>
              <a:spcAft>
                <a:spcPts val="0"/>
              </a:spcAft>
              <a:buClr>
                <a:srgbClr val="000000"/>
              </a:buClr>
              <a:buSzPts val="2800"/>
              <a:buFont typeface="Arial"/>
              <a:buNone/>
            </a:pPr>
            <a:r>
              <a:rPr lang="en-US" sz="2800" b="1" i="0" u="none" strike="noStrike" cap="none">
                <a:solidFill>
                  <a:srgbClr val="000000"/>
                </a:solidFill>
                <a:latin typeface="Poppins"/>
                <a:ea typeface="Poppins"/>
                <a:cs typeface="Poppins"/>
                <a:sym typeface="Poppins"/>
              </a:rPr>
              <a:t>Introduction &amp; Learning Objectives</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34"/>
        <p:cNvGrpSpPr/>
        <p:nvPr/>
      </p:nvGrpSpPr>
      <p:grpSpPr>
        <a:xfrm>
          <a:off x="0" y="0"/>
          <a:ext cx="0" cy="0"/>
          <a:chOff x="0" y="0"/>
          <a:chExt cx="0" cy="0"/>
        </a:xfrm>
      </p:grpSpPr>
      <p:pic>
        <p:nvPicPr>
          <p:cNvPr id="135" name="Google Shape;135;p23"/>
          <p:cNvPicPr preferRelativeResize="0"/>
          <p:nvPr/>
        </p:nvPicPr>
        <p:blipFill rotWithShape="1">
          <a:blip r:embed="rId3">
            <a:alphaModFix/>
          </a:blip>
          <a:srcRect l="31778" t="-77" r="416" b="77"/>
          <a:stretch/>
        </p:blipFill>
        <p:spPr>
          <a:xfrm>
            <a:off x="0" y="0"/>
            <a:ext cx="4650139" cy="10287000"/>
          </a:xfrm>
          <a:prstGeom prst="rect">
            <a:avLst/>
          </a:prstGeom>
          <a:noFill/>
          <a:ln>
            <a:noFill/>
          </a:ln>
        </p:spPr>
      </p:pic>
      <p:sp>
        <p:nvSpPr>
          <p:cNvPr id="136" name="Google Shape;136;p23"/>
          <p:cNvSpPr/>
          <p:nvPr/>
        </p:nvSpPr>
        <p:spPr>
          <a:xfrm rot="4721273" flipH="1">
            <a:off x="-1236225" y="1896865"/>
            <a:ext cx="14314219" cy="4992084"/>
          </a:xfrm>
          <a:custGeom>
            <a:avLst/>
            <a:gdLst/>
            <a:ahLst/>
            <a:cxnLst/>
            <a:rect l="l" t="t" r="r" b="b"/>
            <a:pathLst>
              <a:path w="14314219" h="4992084" extrusionOk="0">
                <a:moveTo>
                  <a:pt x="0" y="4992084"/>
                </a:moveTo>
                <a:lnTo>
                  <a:pt x="14314219" y="4992084"/>
                </a:lnTo>
                <a:lnTo>
                  <a:pt x="14314219" y="0"/>
                </a:lnTo>
                <a:lnTo>
                  <a:pt x="0" y="0"/>
                </a:lnTo>
                <a:lnTo>
                  <a:pt x="0" y="4992084"/>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nvGrpSpPr>
          <p:cNvPr id="137" name="Google Shape;137;p23"/>
          <p:cNvGrpSpPr/>
          <p:nvPr/>
        </p:nvGrpSpPr>
        <p:grpSpPr>
          <a:xfrm>
            <a:off x="5940775" y="946396"/>
            <a:ext cx="857867" cy="857867"/>
            <a:chOff x="0" y="0"/>
            <a:chExt cx="812800" cy="812800"/>
          </a:xfrm>
        </p:grpSpPr>
        <p:sp>
          <p:nvSpPr>
            <p:cNvPr id="138" name="Google Shape;138;p23"/>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4E569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9" name="Google Shape;139;p23"/>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140" name="Google Shape;140;p23"/>
          <p:cNvGrpSpPr/>
          <p:nvPr/>
        </p:nvGrpSpPr>
        <p:grpSpPr>
          <a:xfrm>
            <a:off x="6592862" y="2226096"/>
            <a:ext cx="604566" cy="604566"/>
            <a:chOff x="0" y="0"/>
            <a:chExt cx="812800" cy="812800"/>
          </a:xfrm>
        </p:grpSpPr>
        <p:sp>
          <p:nvSpPr>
            <p:cNvPr id="141" name="Google Shape;141;p23"/>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0146E"/>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2" name="Google Shape;142;p23"/>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143" name="Google Shape;143;p23"/>
          <p:cNvGrpSpPr/>
          <p:nvPr/>
        </p:nvGrpSpPr>
        <p:grpSpPr>
          <a:xfrm>
            <a:off x="5825201" y="681913"/>
            <a:ext cx="637633" cy="637633"/>
            <a:chOff x="0" y="0"/>
            <a:chExt cx="812800" cy="812800"/>
          </a:xfrm>
        </p:grpSpPr>
        <p:sp>
          <p:nvSpPr>
            <p:cNvPr id="144" name="Google Shape;144;p23"/>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76200" cap="sq" cmpd="sng">
              <a:solidFill>
                <a:srgbClr val="17B8BB"/>
              </a:solidFill>
              <a:prstDash val="solid"/>
              <a:miter lim="8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5" name="Google Shape;145;p23"/>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146" name="Google Shape;146;p23"/>
          <p:cNvSpPr/>
          <p:nvPr/>
        </p:nvSpPr>
        <p:spPr>
          <a:xfrm rot="2903702">
            <a:off x="-6099048" y="6299337"/>
            <a:ext cx="10909314" cy="3709167"/>
          </a:xfrm>
          <a:custGeom>
            <a:avLst/>
            <a:gdLst/>
            <a:ahLst/>
            <a:cxnLst/>
            <a:rect l="l" t="t" r="r" b="b"/>
            <a:pathLst>
              <a:path w="10909314" h="3709167" extrusionOk="0">
                <a:moveTo>
                  <a:pt x="0" y="0"/>
                </a:moveTo>
                <a:lnTo>
                  <a:pt x="10909314" y="0"/>
                </a:lnTo>
                <a:lnTo>
                  <a:pt x="10909314" y="3709167"/>
                </a:lnTo>
                <a:lnTo>
                  <a:pt x="0" y="3709167"/>
                </a:lnTo>
                <a:lnTo>
                  <a:pt x="0" y="0"/>
                </a:lnTo>
                <a:close/>
              </a:path>
            </a:pathLst>
          </a:custGeom>
          <a:blipFill rotWithShape="1">
            <a:blip r:embed="rId5">
              <a:alphaModFix amt="77000"/>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47" name="Google Shape;147;p23"/>
          <p:cNvSpPr/>
          <p:nvPr/>
        </p:nvSpPr>
        <p:spPr>
          <a:xfrm>
            <a:off x="16053269" y="8642266"/>
            <a:ext cx="1413849" cy="1232069"/>
          </a:xfrm>
          <a:custGeom>
            <a:avLst/>
            <a:gdLst/>
            <a:ahLst/>
            <a:cxnLst/>
            <a:rect l="l" t="t" r="r" b="b"/>
            <a:pathLst>
              <a:path w="1413849" h="1232069" extrusionOk="0">
                <a:moveTo>
                  <a:pt x="0" y="0"/>
                </a:moveTo>
                <a:lnTo>
                  <a:pt x="1413849" y="0"/>
                </a:lnTo>
                <a:lnTo>
                  <a:pt x="1413849" y="1232068"/>
                </a:lnTo>
                <a:lnTo>
                  <a:pt x="0" y="1232068"/>
                </a:lnTo>
                <a:lnTo>
                  <a:pt x="0" y="0"/>
                </a:lnTo>
                <a:close/>
              </a:path>
            </a:pathLst>
          </a:custGeom>
          <a:blipFill rotWithShape="1">
            <a:blip r:embed="rId6">
              <a:alphaModFix/>
            </a:blip>
            <a:stretch>
              <a:fillRect l="-41622" t="-17102" r="-40963" b="-20620"/>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48" name="Google Shape;148;p23"/>
          <p:cNvSpPr/>
          <p:nvPr/>
        </p:nvSpPr>
        <p:spPr>
          <a:xfrm>
            <a:off x="13516835" y="9087242"/>
            <a:ext cx="2350712" cy="634692"/>
          </a:xfrm>
          <a:custGeom>
            <a:avLst/>
            <a:gdLst/>
            <a:ahLst/>
            <a:cxnLst/>
            <a:rect l="l" t="t" r="r" b="b"/>
            <a:pathLst>
              <a:path w="2350712" h="634692" extrusionOk="0">
                <a:moveTo>
                  <a:pt x="0" y="0"/>
                </a:moveTo>
                <a:lnTo>
                  <a:pt x="2350712" y="0"/>
                </a:lnTo>
                <a:lnTo>
                  <a:pt x="2350712" y="634692"/>
                </a:lnTo>
                <a:lnTo>
                  <a:pt x="0" y="634692"/>
                </a:lnTo>
                <a:lnTo>
                  <a:pt x="0" y="0"/>
                </a:lnTo>
                <a:close/>
              </a:path>
            </a:pathLst>
          </a:custGeom>
          <a:blipFill rotWithShape="1">
            <a:blip r:embed="rId7">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49" name="Google Shape;149;p23"/>
          <p:cNvSpPr txBox="1"/>
          <p:nvPr/>
        </p:nvSpPr>
        <p:spPr>
          <a:xfrm>
            <a:off x="8768076" y="1933756"/>
            <a:ext cx="8491224" cy="6161687"/>
          </a:xfrm>
          <a:prstGeom prst="rect">
            <a:avLst/>
          </a:prstGeom>
          <a:noFill/>
          <a:ln>
            <a:noFill/>
          </a:ln>
        </p:spPr>
        <p:txBody>
          <a:bodyPr spcFirstLastPara="1" wrap="square" lIns="0" tIns="0" rIns="0" bIns="0" anchor="t" anchorCtr="0">
            <a:spAutoFit/>
          </a:bodyPr>
          <a:lstStyle/>
          <a:p>
            <a:pPr marL="0" marR="0" lvl="0" indent="0" algn="l" rtl="0">
              <a:lnSpc>
                <a:spcPct val="130009"/>
              </a:lnSpc>
              <a:spcBef>
                <a:spcPts val="0"/>
              </a:spcBef>
              <a:spcAft>
                <a:spcPts val="0"/>
              </a:spcAft>
              <a:buClr>
                <a:srgbClr val="000000"/>
              </a:buClr>
              <a:buSzPts val="2200"/>
              <a:buFont typeface="Arial"/>
              <a:buNone/>
            </a:pPr>
            <a:r>
              <a:rPr lang="en-US" sz="2200" b="0" i="0" u="none" strike="noStrike" cap="none">
                <a:solidFill>
                  <a:srgbClr val="000000"/>
                </a:solidFill>
                <a:latin typeface="Poppins"/>
                <a:ea typeface="Poppins"/>
                <a:cs typeface="Poppins"/>
                <a:sym typeface="Poppins"/>
              </a:rPr>
              <a:t>VET learners face decisions and transitions that academic learners often do not: choosing between an apprenticeship and a full-time programme, managing the shift from college to a workplace placement, dealing with an employer who has different expectations, or deciding whether to continue or withdraw.</a:t>
            </a:r>
            <a:endParaRPr/>
          </a:p>
          <a:p>
            <a:pPr marL="0" marR="0" lvl="0" indent="0" algn="l" rtl="0">
              <a:lnSpc>
                <a:spcPct val="130009"/>
              </a:lnSpc>
              <a:spcBef>
                <a:spcPts val="0"/>
              </a:spcBef>
              <a:spcAft>
                <a:spcPts val="0"/>
              </a:spcAft>
              <a:buClr>
                <a:srgbClr val="000000"/>
              </a:buClr>
              <a:buSzPts val="2200"/>
              <a:buFont typeface="Arial"/>
              <a:buNone/>
            </a:pPr>
            <a:endParaRPr sz="2200" b="0" i="0" u="none" strike="noStrike" cap="none">
              <a:solidFill>
                <a:srgbClr val="000000"/>
              </a:solidFill>
              <a:latin typeface="Arial"/>
              <a:ea typeface="Arial"/>
              <a:cs typeface="Arial"/>
              <a:sym typeface="Arial"/>
            </a:endParaRPr>
          </a:p>
          <a:p>
            <a:pPr marL="0" marR="0" lvl="0" indent="0" algn="l" rtl="0">
              <a:lnSpc>
                <a:spcPct val="130009"/>
              </a:lnSpc>
              <a:spcBef>
                <a:spcPts val="0"/>
              </a:spcBef>
              <a:spcAft>
                <a:spcPts val="0"/>
              </a:spcAft>
              <a:buClr>
                <a:srgbClr val="000000"/>
              </a:buClr>
              <a:buSzPts val="2200"/>
              <a:buFont typeface="Arial"/>
              <a:buNone/>
            </a:pPr>
            <a:r>
              <a:rPr lang="en-US" sz="2200" b="0" i="0" u="none" strike="noStrike" cap="none">
                <a:solidFill>
                  <a:srgbClr val="000000"/>
                </a:solidFill>
                <a:latin typeface="Poppins"/>
                <a:ea typeface="Poppins"/>
                <a:cs typeface="Poppins"/>
                <a:sym typeface="Poppins"/>
              </a:rPr>
              <a:t>Tailored guidance meets learners at these decision points. It does not tell them what to do. It gives them the structure and support to work it out.</a:t>
            </a:r>
            <a:endParaRPr/>
          </a:p>
          <a:p>
            <a:pPr marL="0" marR="0" lvl="0" indent="0" algn="l" rtl="0">
              <a:lnSpc>
                <a:spcPct val="130009"/>
              </a:lnSpc>
              <a:spcBef>
                <a:spcPts val="0"/>
              </a:spcBef>
              <a:spcAft>
                <a:spcPts val="0"/>
              </a:spcAft>
              <a:buClr>
                <a:srgbClr val="000000"/>
              </a:buClr>
              <a:buSzPts val="2200"/>
              <a:buFont typeface="Arial"/>
              <a:buNone/>
            </a:pPr>
            <a:endParaRPr sz="2200" b="0" i="0" u="none" strike="noStrike" cap="none">
              <a:solidFill>
                <a:srgbClr val="000000"/>
              </a:solidFill>
              <a:latin typeface="Arial"/>
              <a:ea typeface="Arial"/>
              <a:cs typeface="Arial"/>
              <a:sym typeface="Arial"/>
            </a:endParaRPr>
          </a:p>
          <a:p>
            <a:pPr marL="0" marR="0" lvl="0" indent="0" algn="l" rtl="0">
              <a:lnSpc>
                <a:spcPct val="130009"/>
              </a:lnSpc>
              <a:spcBef>
                <a:spcPts val="0"/>
              </a:spcBef>
              <a:spcAft>
                <a:spcPts val="0"/>
              </a:spcAft>
              <a:buClr>
                <a:srgbClr val="000000"/>
              </a:buClr>
              <a:buSzPts val="2200"/>
              <a:buFont typeface="Arial"/>
              <a:buNone/>
            </a:pPr>
            <a:r>
              <a:rPr lang="en-US" sz="2200" b="0" i="0" u="none" strike="noStrike" cap="none">
                <a:solidFill>
                  <a:srgbClr val="000000"/>
                </a:solidFill>
                <a:latin typeface="Poppins"/>
                <a:ea typeface="Poppins"/>
                <a:cs typeface="Poppins"/>
                <a:sym typeface="Poppins"/>
              </a:rPr>
              <a:t>Guidance and mentoring in VET covers four areas: coaching-style conversations, constructive feedback, boundaries and safeguarding, and referral routes.</a:t>
            </a:r>
            <a:endParaRPr sz="2200" b="0" i="0" u="none" strike="noStrike" cap="none">
              <a:solidFill>
                <a:srgbClr val="000000"/>
              </a:solidFill>
              <a:latin typeface="Arial"/>
              <a:ea typeface="Arial"/>
              <a:cs typeface="Arial"/>
              <a:sym typeface="Arial"/>
            </a:endParaRPr>
          </a:p>
        </p:txBody>
      </p:sp>
      <p:sp>
        <p:nvSpPr>
          <p:cNvPr id="150" name="Google Shape;150;p23"/>
          <p:cNvSpPr txBox="1"/>
          <p:nvPr/>
        </p:nvSpPr>
        <p:spPr>
          <a:xfrm>
            <a:off x="7973704" y="832618"/>
            <a:ext cx="8830270" cy="973856"/>
          </a:xfrm>
          <a:prstGeom prst="rect">
            <a:avLst/>
          </a:prstGeom>
          <a:noFill/>
          <a:ln>
            <a:noFill/>
          </a:ln>
        </p:spPr>
        <p:txBody>
          <a:bodyPr spcFirstLastPara="1" wrap="square" lIns="0" tIns="0" rIns="0" bIns="0" anchor="t" anchorCtr="0">
            <a:spAutoFit/>
          </a:bodyPr>
          <a:lstStyle/>
          <a:p>
            <a:pPr marL="0" marR="0" lvl="0" indent="0" algn="l" rtl="0">
              <a:lnSpc>
                <a:spcPct val="113002"/>
              </a:lnSpc>
              <a:spcBef>
                <a:spcPts val="0"/>
              </a:spcBef>
              <a:spcAft>
                <a:spcPts val="0"/>
              </a:spcAft>
              <a:buClr>
                <a:srgbClr val="000000"/>
              </a:buClr>
              <a:buSzPts val="2800"/>
              <a:buFont typeface="Arial"/>
              <a:buNone/>
            </a:pPr>
            <a:r>
              <a:rPr lang="en-US" sz="2800" b="1" i="0" u="none" strike="noStrike" cap="none">
                <a:solidFill>
                  <a:srgbClr val="000000"/>
                </a:solidFill>
                <a:latin typeface="Poppins"/>
                <a:ea typeface="Poppins"/>
                <a:cs typeface="Poppins"/>
                <a:sym typeface="Poppins"/>
              </a:rPr>
              <a:t>Section 1: Understanding Guidance and Mentoring in VET</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54"/>
        <p:cNvGrpSpPr/>
        <p:nvPr/>
      </p:nvGrpSpPr>
      <p:grpSpPr>
        <a:xfrm>
          <a:off x="0" y="0"/>
          <a:ext cx="0" cy="0"/>
          <a:chOff x="0" y="0"/>
          <a:chExt cx="0" cy="0"/>
        </a:xfrm>
      </p:grpSpPr>
      <p:sp>
        <p:nvSpPr>
          <p:cNvPr id="155" name="Google Shape;155;p24"/>
          <p:cNvSpPr/>
          <p:nvPr/>
        </p:nvSpPr>
        <p:spPr>
          <a:xfrm rot="-10602057">
            <a:off x="12387093" y="-1133853"/>
            <a:ext cx="6240735" cy="2176456"/>
          </a:xfrm>
          <a:custGeom>
            <a:avLst/>
            <a:gdLst/>
            <a:ahLst/>
            <a:cxnLst/>
            <a:rect l="l" t="t" r="r" b="b"/>
            <a:pathLst>
              <a:path w="6240735" h="2176456" extrusionOk="0">
                <a:moveTo>
                  <a:pt x="0" y="0"/>
                </a:moveTo>
                <a:lnTo>
                  <a:pt x="6240735" y="0"/>
                </a:lnTo>
                <a:lnTo>
                  <a:pt x="6240735" y="2176457"/>
                </a:lnTo>
                <a:lnTo>
                  <a:pt x="0" y="2176457"/>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56" name="Google Shape;156;p24"/>
          <p:cNvSpPr/>
          <p:nvPr/>
        </p:nvSpPr>
        <p:spPr>
          <a:xfrm rot="10598374" flipH="1">
            <a:off x="-440482" y="-1192452"/>
            <a:ext cx="6576787" cy="2293655"/>
          </a:xfrm>
          <a:custGeom>
            <a:avLst/>
            <a:gdLst/>
            <a:ahLst/>
            <a:cxnLst/>
            <a:rect l="l" t="t" r="r" b="b"/>
            <a:pathLst>
              <a:path w="6576787" h="2293655" extrusionOk="0">
                <a:moveTo>
                  <a:pt x="0" y="2293655"/>
                </a:moveTo>
                <a:lnTo>
                  <a:pt x="6576787" y="2293655"/>
                </a:lnTo>
                <a:lnTo>
                  <a:pt x="6576787" y="0"/>
                </a:lnTo>
                <a:lnTo>
                  <a:pt x="0" y="0"/>
                </a:lnTo>
                <a:lnTo>
                  <a:pt x="0" y="2293655"/>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57" name="Google Shape;157;p24"/>
          <p:cNvSpPr/>
          <p:nvPr/>
        </p:nvSpPr>
        <p:spPr>
          <a:xfrm>
            <a:off x="9918829" y="2345055"/>
            <a:ext cx="7340471" cy="6282219"/>
          </a:xfrm>
          <a:custGeom>
            <a:avLst/>
            <a:gdLst/>
            <a:ahLst/>
            <a:cxnLst/>
            <a:rect l="l" t="t" r="r" b="b"/>
            <a:pathLst>
              <a:path w="7340471" h="6282219" extrusionOk="0">
                <a:moveTo>
                  <a:pt x="0" y="0"/>
                </a:moveTo>
                <a:lnTo>
                  <a:pt x="7340471" y="0"/>
                </a:lnTo>
                <a:lnTo>
                  <a:pt x="7340471" y="6282219"/>
                </a:lnTo>
                <a:lnTo>
                  <a:pt x="0" y="6282219"/>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nvGrpSpPr>
          <p:cNvPr id="158" name="Google Shape;158;p24"/>
          <p:cNvGrpSpPr/>
          <p:nvPr/>
        </p:nvGrpSpPr>
        <p:grpSpPr>
          <a:xfrm>
            <a:off x="-1342907" y="9913239"/>
            <a:ext cx="20973813" cy="837562"/>
            <a:chOff x="0" y="-57150"/>
            <a:chExt cx="11607985" cy="463550"/>
          </a:xfrm>
        </p:grpSpPr>
        <p:sp>
          <p:nvSpPr>
            <p:cNvPr id="159" name="Google Shape;159;p24"/>
            <p:cNvSpPr/>
            <p:nvPr/>
          </p:nvSpPr>
          <p:spPr>
            <a:xfrm>
              <a:off x="0" y="0"/>
              <a:ext cx="11607985" cy="406400"/>
            </a:xfrm>
            <a:custGeom>
              <a:avLst/>
              <a:gdLst/>
              <a:ahLst/>
              <a:cxnLst/>
              <a:rect l="l" t="t" r="r" b="b"/>
              <a:pathLst>
                <a:path w="11607985" h="406400" extrusionOk="0">
                  <a:moveTo>
                    <a:pt x="11404785" y="0"/>
                  </a:moveTo>
                  <a:cubicBezTo>
                    <a:pt x="11517009" y="0"/>
                    <a:pt x="11607985" y="90976"/>
                    <a:pt x="11607985" y="203200"/>
                  </a:cubicBezTo>
                  <a:cubicBezTo>
                    <a:pt x="11607985" y="315424"/>
                    <a:pt x="11517009" y="406400"/>
                    <a:pt x="11404785" y="406400"/>
                  </a:cubicBezTo>
                  <a:lnTo>
                    <a:pt x="203200" y="406400"/>
                  </a:lnTo>
                  <a:cubicBezTo>
                    <a:pt x="90976" y="406400"/>
                    <a:pt x="0" y="315424"/>
                    <a:pt x="0" y="203200"/>
                  </a:cubicBezTo>
                  <a:cubicBezTo>
                    <a:pt x="0" y="90976"/>
                    <a:pt x="90976" y="0"/>
                    <a:pt x="203200" y="0"/>
                  </a:cubicBezTo>
                  <a:close/>
                </a:path>
              </a:pathLst>
            </a:custGeom>
            <a:solidFill>
              <a:srgbClr val="4E569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0" name="Google Shape;160;p24"/>
            <p:cNvSpPr txBox="1"/>
            <p:nvPr/>
          </p:nvSpPr>
          <p:spPr>
            <a:xfrm>
              <a:off x="0" y="-57150"/>
              <a:ext cx="11607985" cy="46355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Clr>
                  <a:srgbClr val="000000"/>
                </a:buClr>
                <a:buSzPts val="1600"/>
                <a:buFont typeface="Arial"/>
                <a:buNone/>
              </a:pPr>
              <a:endParaRPr sz="1600" b="0" i="0" u="none" strike="noStrike" cap="none">
                <a:solidFill>
                  <a:schemeClr val="dk1"/>
                </a:solidFill>
                <a:latin typeface="Calibri"/>
                <a:ea typeface="Calibri"/>
                <a:cs typeface="Calibri"/>
                <a:sym typeface="Calibri"/>
              </a:endParaRPr>
            </a:p>
          </p:txBody>
        </p:sp>
      </p:grpSp>
      <p:grpSp>
        <p:nvGrpSpPr>
          <p:cNvPr id="161" name="Google Shape;161;p24"/>
          <p:cNvGrpSpPr/>
          <p:nvPr/>
        </p:nvGrpSpPr>
        <p:grpSpPr>
          <a:xfrm>
            <a:off x="2488624" y="9913239"/>
            <a:ext cx="13310752" cy="837562"/>
            <a:chOff x="0" y="-57150"/>
            <a:chExt cx="7366854" cy="463550"/>
          </a:xfrm>
        </p:grpSpPr>
        <p:sp>
          <p:nvSpPr>
            <p:cNvPr id="162" name="Google Shape;162;p24"/>
            <p:cNvSpPr/>
            <p:nvPr/>
          </p:nvSpPr>
          <p:spPr>
            <a:xfrm>
              <a:off x="0" y="0"/>
              <a:ext cx="7366853" cy="406400"/>
            </a:xfrm>
            <a:custGeom>
              <a:avLst/>
              <a:gdLst/>
              <a:ahLst/>
              <a:cxnLst/>
              <a:rect l="l" t="t" r="r" b="b"/>
              <a:pathLst>
                <a:path w="7366853" h="406400" extrusionOk="0">
                  <a:moveTo>
                    <a:pt x="7163653" y="0"/>
                  </a:moveTo>
                  <a:cubicBezTo>
                    <a:pt x="7275878" y="0"/>
                    <a:pt x="7366853" y="90976"/>
                    <a:pt x="7366853" y="203200"/>
                  </a:cubicBezTo>
                  <a:cubicBezTo>
                    <a:pt x="7366853" y="315424"/>
                    <a:pt x="7275878" y="406400"/>
                    <a:pt x="7163653" y="406400"/>
                  </a:cubicBezTo>
                  <a:lnTo>
                    <a:pt x="203200" y="406400"/>
                  </a:lnTo>
                  <a:cubicBezTo>
                    <a:pt x="90976" y="406400"/>
                    <a:pt x="0" y="315424"/>
                    <a:pt x="0" y="203200"/>
                  </a:cubicBezTo>
                  <a:cubicBezTo>
                    <a:pt x="0" y="90976"/>
                    <a:pt x="90976" y="0"/>
                    <a:pt x="203200" y="0"/>
                  </a:cubicBezTo>
                  <a:close/>
                </a:path>
              </a:pathLst>
            </a:custGeom>
            <a:solidFill>
              <a:srgbClr val="10146E"/>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3" name="Google Shape;163;p24"/>
            <p:cNvSpPr txBox="1"/>
            <p:nvPr/>
          </p:nvSpPr>
          <p:spPr>
            <a:xfrm>
              <a:off x="0" y="-57150"/>
              <a:ext cx="7366854" cy="46355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Clr>
                  <a:srgbClr val="000000"/>
                </a:buClr>
                <a:buSzPts val="1600"/>
                <a:buFont typeface="Arial"/>
                <a:buNone/>
              </a:pPr>
              <a:endParaRPr sz="1600" b="0" i="0" u="none" strike="noStrike" cap="none">
                <a:solidFill>
                  <a:schemeClr val="dk1"/>
                </a:solidFill>
                <a:latin typeface="Calibri"/>
                <a:ea typeface="Calibri"/>
                <a:cs typeface="Calibri"/>
                <a:sym typeface="Calibri"/>
              </a:endParaRPr>
            </a:p>
          </p:txBody>
        </p:sp>
      </p:grpSp>
      <p:grpSp>
        <p:nvGrpSpPr>
          <p:cNvPr id="164" name="Google Shape;164;p24"/>
          <p:cNvGrpSpPr/>
          <p:nvPr/>
        </p:nvGrpSpPr>
        <p:grpSpPr>
          <a:xfrm>
            <a:off x="4131384" y="9913239"/>
            <a:ext cx="10025232" cy="837562"/>
            <a:chOff x="0" y="-57150"/>
            <a:chExt cx="5548478" cy="463550"/>
          </a:xfrm>
        </p:grpSpPr>
        <p:sp>
          <p:nvSpPr>
            <p:cNvPr id="165" name="Google Shape;165;p24"/>
            <p:cNvSpPr/>
            <p:nvPr/>
          </p:nvSpPr>
          <p:spPr>
            <a:xfrm>
              <a:off x="0" y="0"/>
              <a:ext cx="5548478" cy="406400"/>
            </a:xfrm>
            <a:custGeom>
              <a:avLst/>
              <a:gdLst/>
              <a:ahLst/>
              <a:cxnLst/>
              <a:rect l="l" t="t" r="r" b="b"/>
              <a:pathLst>
                <a:path w="5548478" h="406400" extrusionOk="0">
                  <a:moveTo>
                    <a:pt x="5345278" y="0"/>
                  </a:moveTo>
                  <a:cubicBezTo>
                    <a:pt x="5457503" y="0"/>
                    <a:pt x="5548478" y="90976"/>
                    <a:pt x="5548478" y="203200"/>
                  </a:cubicBezTo>
                  <a:cubicBezTo>
                    <a:pt x="5548478" y="315424"/>
                    <a:pt x="5457503" y="406400"/>
                    <a:pt x="5345278" y="406400"/>
                  </a:cubicBezTo>
                  <a:lnTo>
                    <a:pt x="203200" y="406400"/>
                  </a:lnTo>
                  <a:cubicBezTo>
                    <a:pt x="90976" y="406400"/>
                    <a:pt x="0" y="315424"/>
                    <a:pt x="0" y="203200"/>
                  </a:cubicBezTo>
                  <a:cubicBezTo>
                    <a:pt x="0" y="90976"/>
                    <a:pt x="90976" y="0"/>
                    <a:pt x="203200" y="0"/>
                  </a:cubicBezTo>
                  <a:close/>
                </a:path>
              </a:pathLst>
            </a:custGeom>
            <a:solidFill>
              <a:srgbClr val="17B8BB"/>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6" name="Google Shape;166;p24"/>
            <p:cNvSpPr txBox="1"/>
            <p:nvPr/>
          </p:nvSpPr>
          <p:spPr>
            <a:xfrm>
              <a:off x="0" y="-57150"/>
              <a:ext cx="5548478" cy="46355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Clr>
                  <a:srgbClr val="000000"/>
                </a:buClr>
                <a:buSzPts val="1600"/>
                <a:buFont typeface="Arial"/>
                <a:buNone/>
              </a:pPr>
              <a:endParaRPr sz="1600" b="0" i="0" u="none" strike="noStrike" cap="none">
                <a:solidFill>
                  <a:schemeClr val="dk1"/>
                </a:solidFill>
                <a:latin typeface="Calibri"/>
                <a:ea typeface="Calibri"/>
                <a:cs typeface="Calibri"/>
                <a:sym typeface="Calibri"/>
              </a:endParaRPr>
            </a:p>
          </p:txBody>
        </p:sp>
      </p:grpSp>
      <p:sp>
        <p:nvSpPr>
          <p:cNvPr id="167" name="Google Shape;167;p24"/>
          <p:cNvSpPr/>
          <p:nvPr/>
        </p:nvSpPr>
        <p:spPr>
          <a:xfrm>
            <a:off x="11801545" y="4811896"/>
            <a:ext cx="1221784" cy="1201930"/>
          </a:xfrm>
          <a:custGeom>
            <a:avLst/>
            <a:gdLst/>
            <a:ahLst/>
            <a:cxnLst/>
            <a:rect l="l" t="t" r="r" b="b"/>
            <a:pathLst>
              <a:path w="1221784" h="1201930" extrusionOk="0">
                <a:moveTo>
                  <a:pt x="0" y="0"/>
                </a:moveTo>
                <a:lnTo>
                  <a:pt x="1221784" y="0"/>
                </a:lnTo>
                <a:lnTo>
                  <a:pt x="1221784" y="1201930"/>
                </a:lnTo>
                <a:lnTo>
                  <a:pt x="0" y="1201930"/>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68" name="Google Shape;168;p24"/>
          <p:cNvSpPr txBox="1"/>
          <p:nvPr/>
        </p:nvSpPr>
        <p:spPr>
          <a:xfrm>
            <a:off x="5374682" y="1019175"/>
            <a:ext cx="7538637" cy="687705"/>
          </a:xfrm>
          <a:prstGeom prst="rect">
            <a:avLst/>
          </a:prstGeom>
          <a:noFill/>
          <a:ln>
            <a:noFill/>
          </a:ln>
        </p:spPr>
        <p:txBody>
          <a:bodyPr spcFirstLastPara="1" wrap="square" lIns="0" tIns="0" rIns="0" bIns="0" anchor="t" anchorCtr="0">
            <a:spAutoFit/>
          </a:bodyPr>
          <a:lstStyle/>
          <a:p>
            <a:pPr marL="0" marR="0" lvl="0" indent="0" algn="ctr" rtl="0">
              <a:lnSpc>
                <a:spcPct val="113002"/>
              </a:lnSpc>
              <a:spcBef>
                <a:spcPts val="0"/>
              </a:spcBef>
              <a:spcAft>
                <a:spcPts val="0"/>
              </a:spcAft>
              <a:buClr>
                <a:srgbClr val="000000"/>
              </a:buClr>
              <a:buSzPts val="2800"/>
              <a:buFont typeface="Arial"/>
              <a:buNone/>
            </a:pPr>
            <a:r>
              <a:rPr lang="en-US" sz="2800" b="1" i="0" u="none" strike="noStrike" cap="none">
                <a:solidFill>
                  <a:srgbClr val="000000"/>
                </a:solidFill>
                <a:latin typeface="Poppins"/>
                <a:ea typeface="Poppins"/>
                <a:cs typeface="Poppins"/>
                <a:sym typeface="Poppins"/>
              </a:rPr>
              <a:t>Four Areas of Guidance and Mentoring in VET</a:t>
            </a:r>
            <a:endParaRPr sz="1400" b="0" i="0" u="none" strike="noStrike" cap="none">
              <a:solidFill>
                <a:srgbClr val="000000"/>
              </a:solidFill>
              <a:latin typeface="Arial"/>
              <a:ea typeface="Arial"/>
              <a:cs typeface="Arial"/>
              <a:sym typeface="Arial"/>
            </a:endParaRPr>
          </a:p>
        </p:txBody>
      </p:sp>
      <p:sp>
        <p:nvSpPr>
          <p:cNvPr id="169" name="Google Shape;169;p24"/>
          <p:cNvSpPr txBox="1"/>
          <p:nvPr/>
        </p:nvSpPr>
        <p:spPr>
          <a:xfrm>
            <a:off x="12227182" y="2466287"/>
            <a:ext cx="2023184" cy="252620"/>
          </a:xfrm>
          <a:prstGeom prst="rect">
            <a:avLst/>
          </a:prstGeom>
          <a:noFill/>
          <a:ln>
            <a:noFill/>
          </a:ln>
        </p:spPr>
        <p:txBody>
          <a:bodyPr spcFirstLastPara="1" wrap="square" lIns="0" tIns="0" rIns="0" bIns="0" anchor="t" anchorCtr="0">
            <a:spAutoFit/>
          </a:bodyPr>
          <a:lstStyle/>
          <a:p>
            <a:pPr marL="0" marR="0" lvl="0" indent="0" algn="l" rtl="0">
              <a:lnSpc>
                <a:spcPct val="112980"/>
              </a:lnSpc>
              <a:spcBef>
                <a:spcPts val="0"/>
              </a:spcBef>
              <a:spcAft>
                <a:spcPts val="0"/>
              </a:spcAft>
              <a:buClr>
                <a:srgbClr val="000000"/>
              </a:buClr>
              <a:buSzPts val="1664"/>
              <a:buFont typeface="Arial"/>
              <a:buNone/>
            </a:pPr>
            <a:r>
              <a:rPr lang="en-US" sz="1664" b="1" i="0" u="none" strike="noStrike" cap="none">
                <a:solidFill>
                  <a:srgbClr val="000000"/>
                </a:solidFill>
                <a:latin typeface="Poppins"/>
                <a:ea typeface="Poppins"/>
                <a:cs typeface="Poppins"/>
                <a:sym typeface="Poppins"/>
              </a:rPr>
              <a:t>Guidance</a:t>
            </a:r>
            <a:endParaRPr sz="1400" b="0" i="0" u="none" strike="noStrike" cap="none">
              <a:solidFill>
                <a:srgbClr val="000000"/>
              </a:solidFill>
              <a:latin typeface="Arial"/>
              <a:ea typeface="Arial"/>
              <a:cs typeface="Arial"/>
              <a:sym typeface="Arial"/>
            </a:endParaRPr>
          </a:p>
        </p:txBody>
      </p:sp>
      <p:sp>
        <p:nvSpPr>
          <p:cNvPr id="170" name="Google Shape;170;p24"/>
          <p:cNvSpPr txBox="1"/>
          <p:nvPr/>
        </p:nvSpPr>
        <p:spPr>
          <a:xfrm>
            <a:off x="12227182" y="8009399"/>
            <a:ext cx="2023184" cy="252620"/>
          </a:xfrm>
          <a:prstGeom prst="rect">
            <a:avLst/>
          </a:prstGeom>
          <a:noFill/>
          <a:ln>
            <a:noFill/>
          </a:ln>
        </p:spPr>
        <p:txBody>
          <a:bodyPr spcFirstLastPara="1" wrap="square" lIns="0" tIns="0" rIns="0" bIns="0" anchor="t" anchorCtr="0">
            <a:spAutoFit/>
          </a:bodyPr>
          <a:lstStyle/>
          <a:p>
            <a:pPr marL="0" marR="0" lvl="0" indent="0" algn="l" rtl="0">
              <a:lnSpc>
                <a:spcPct val="112980"/>
              </a:lnSpc>
              <a:spcBef>
                <a:spcPts val="0"/>
              </a:spcBef>
              <a:spcAft>
                <a:spcPts val="0"/>
              </a:spcAft>
              <a:buClr>
                <a:srgbClr val="000000"/>
              </a:buClr>
              <a:buSzPts val="1664"/>
              <a:buFont typeface="Arial"/>
              <a:buNone/>
            </a:pPr>
            <a:r>
              <a:rPr lang="en-US" sz="1664" b="1" i="0" u="none" strike="noStrike" cap="none">
                <a:solidFill>
                  <a:srgbClr val="000000"/>
                </a:solidFill>
                <a:latin typeface="Poppins"/>
                <a:ea typeface="Poppins"/>
                <a:cs typeface="Poppins"/>
                <a:sym typeface="Poppins"/>
              </a:rPr>
              <a:t>Coaching</a:t>
            </a:r>
            <a:endParaRPr sz="1400" b="0" i="0" u="none" strike="noStrike" cap="none">
              <a:solidFill>
                <a:srgbClr val="000000"/>
              </a:solidFill>
              <a:latin typeface="Arial"/>
              <a:ea typeface="Arial"/>
              <a:cs typeface="Arial"/>
              <a:sym typeface="Arial"/>
            </a:endParaRPr>
          </a:p>
        </p:txBody>
      </p:sp>
      <p:sp>
        <p:nvSpPr>
          <p:cNvPr id="171" name="Google Shape;171;p24"/>
          <p:cNvSpPr txBox="1"/>
          <p:nvPr/>
        </p:nvSpPr>
        <p:spPr>
          <a:xfrm>
            <a:off x="14959514" y="5312467"/>
            <a:ext cx="2023184" cy="252620"/>
          </a:xfrm>
          <a:prstGeom prst="rect">
            <a:avLst/>
          </a:prstGeom>
          <a:noFill/>
          <a:ln>
            <a:noFill/>
          </a:ln>
        </p:spPr>
        <p:txBody>
          <a:bodyPr spcFirstLastPara="1" wrap="square" lIns="0" tIns="0" rIns="0" bIns="0" anchor="t" anchorCtr="0">
            <a:spAutoFit/>
          </a:bodyPr>
          <a:lstStyle/>
          <a:p>
            <a:pPr marL="0" marR="0" lvl="0" indent="0" algn="l" rtl="0">
              <a:lnSpc>
                <a:spcPct val="112980"/>
              </a:lnSpc>
              <a:spcBef>
                <a:spcPts val="0"/>
              </a:spcBef>
              <a:spcAft>
                <a:spcPts val="0"/>
              </a:spcAft>
              <a:buClr>
                <a:srgbClr val="000000"/>
              </a:buClr>
              <a:buSzPts val="1664"/>
              <a:buFont typeface="Arial"/>
              <a:buNone/>
            </a:pPr>
            <a:r>
              <a:rPr lang="en-US" sz="1664" b="1" i="0" u="none" strike="noStrike" cap="none">
                <a:solidFill>
                  <a:srgbClr val="000000"/>
                </a:solidFill>
                <a:latin typeface="Poppins"/>
                <a:ea typeface="Poppins"/>
                <a:cs typeface="Poppins"/>
                <a:sym typeface="Poppins"/>
              </a:rPr>
              <a:t>Feedback</a:t>
            </a:r>
            <a:endParaRPr sz="1400" b="0" i="0" u="none" strike="noStrike" cap="none">
              <a:solidFill>
                <a:srgbClr val="000000"/>
              </a:solidFill>
              <a:latin typeface="Arial"/>
              <a:ea typeface="Arial"/>
              <a:cs typeface="Arial"/>
              <a:sym typeface="Arial"/>
            </a:endParaRPr>
          </a:p>
        </p:txBody>
      </p:sp>
      <p:sp>
        <p:nvSpPr>
          <p:cNvPr id="172" name="Google Shape;172;p24"/>
          <p:cNvSpPr txBox="1"/>
          <p:nvPr/>
        </p:nvSpPr>
        <p:spPr>
          <a:xfrm>
            <a:off x="14620299" y="3676333"/>
            <a:ext cx="2116041" cy="203272"/>
          </a:xfrm>
          <a:prstGeom prst="rect">
            <a:avLst/>
          </a:prstGeom>
          <a:noFill/>
          <a:ln>
            <a:noFill/>
          </a:ln>
        </p:spPr>
        <p:txBody>
          <a:bodyPr spcFirstLastPara="1" wrap="square" lIns="0" tIns="0" rIns="0" bIns="0" anchor="t" anchorCtr="0">
            <a:spAutoFit/>
          </a:bodyPr>
          <a:lstStyle/>
          <a:p>
            <a:pPr marL="0" marR="0" lvl="0" indent="0" algn="l" rtl="0">
              <a:lnSpc>
                <a:spcPct val="124048"/>
              </a:lnSpc>
              <a:spcBef>
                <a:spcPts val="0"/>
              </a:spcBef>
              <a:spcAft>
                <a:spcPts val="0"/>
              </a:spcAft>
              <a:buClr>
                <a:srgbClr val="000000"/>
              </a:buClr>
              <a:buSzPts val="1235"/>
              <a:buFont typeface="Arial"/>
              <a:buNone/>
            </a:pPr>
            <a:r>
              <a:rPr lang="en-US" sz="1235" b="1" i="0" u="none" strike="noStrike" cap="none">
                <a:solidFill>
                  <a:srgbClr val="FFFFFF"/>
                </a:solidFill>
                <a:latin typeface="Poppins"/>
                <a:ea typeface="Poppins"/>
                <a:cs typeface="Poppins"/>
                <a:sym typeface="Poppins"/>
              </a:rPr>
              <a:t>Boundaries</a:t>
            </a:r>
            <a:endParaRPr sz="1400" b="0" i="0" u="none" strike="noStrike" cap="none">
              <a:solidFill>
                <a:srgbClr val="000000"/>
              </a:solidFill>
              <a:latin typeface="Arial"/>
              <a:ea typeface="Arial"/>
              <a:cs typeface="Arial"/>
              <a:sym typeface="Arial"/>
            </a:endParaRPr>
          </a:p>
        </p:txBody>
      </p:sp>
      <p:sp>
        <p:nvSpPr>
          <p:cNvPr id="173" name="Google Shape;173;p24"/>
          <p:cNvSpPr txBox="1"/>
          <p:nvPr/>
        </p:nvSpPr>
        <p:spPr>
          <a:xfrm>
            <a:off x="14620299" y="6878064"/>
            <a:ext cx="2116041" cy="235278"/>
          </a:xfrm>
          <a:prstGeom prst="rect">
            <a:avLst/>
          </a:prstGeom>
          <a:noFill/>
          <a:ln>
            <a:noFill/>
          </a:ln>
        </p:spPr>
        <p:txBody>
          <a:bodyPr spcFirstLastPara="1" wrap="square" lIns="0" tIns="0" rIns="0" bIns="0" anchor="t" anchorCtr="0">
            <a:spAutoFit/>
          </a:bodyPr>
          <a:lstStyle/>
          <a:p>
            <a:pPr marL="0" marR="0" lvl="0" indent="0" algn="l" rtl="0">
              <a:lnSpc>
                <a:spcPct val="112967"/>
              </a:lnSpc>
              <a:spcBef>
                <a:spcPts val="0"/>
              </a:spcBef>
              <a:spcAft>
                <a:spcPts val="0"/>
              </a:spcAft>
              <a:buClr>
                <a:srgbClr val="000000"/>
              </a:buClr>
              <a:buSzPts val="1550"/>
              <a:buFont typeface="Arial"/>
              <a:buNone/>
            </a:pPr>
            <a:r>
              <a:rPr lang="en-US" sz="1550" b="1" i="0" u="none" strike="noStrike" cap="none">
                <a:solidFill>
                  <a:srgbClr val="FFFFFF"/>
                </a:solidFill>
                <a:latin typeface="Poppins"/>
                <a:ea typeface="Poppins"/>
                <a:cs typeface="Poppins"/>
                <a:sym typeface="Poppins"/>
              </a:rPr>
              <a:t>Referral</a:t>
            </a:r>
            <a:endParaRPr sz="1400" b="0" i="0" u="none" strike="noStrike" cap="none">
              <a:solidFill>
                <a:srgbClr val="000000"/>
              </a:solidFill>
              <a:latin typeface="Arial"/>
              <a:ea typeface="Arial"/>
              <a:cs typeface="Arial"/>
              <a:sym typeface="Arial"/>
            </a:endParaRPr>
          </a:p>
        </p:txBody>
      </p:sp>
      <p:sp>
        <p:nvSpPr>
          <p:cNvPr id="174" name="Google Shape;174;p24"/>
          <p:cNvSpPr txBox="1"/>
          <p:nvPr/>
        </p:nvSpPr>
        <p:spPr>
          <a:xfrm>
            <a:off x="1028700" y="2906679"/>
            <a:ext cx="8555259" cy="425450"/>
          </a:xfrm>
          <a:prstGeom prst="rect">
            <a:avLst/>
          </a:prstGeom>
          <a:noFill/>
          <a:ln>
            <a:noFill/>
          </a:ln>
        </p:spPr>
        <p:txBody>
          <a:bodyPr spcFirstLastPara="1" wrap="square" lIns="0" tIns="0" rIns="0" bIns="0" anchor="t" anchorCtr="0">
            <a:spAutoFit/>
          </a:bodyPr>
          <a:lstStyle/>
          <a:p>
            <a:pPr marL="0" marR="0" lvl="0" indent="0" algn="just" rtl="0">
              <a:lnSpc>
                <a:spcPct val="130011"/>
              </a:lnSpc>
              <a:spcBef>
                <a:spcPts val="0"/>
              </a:spcBef>
              <a:spcAft>
                <a:spcPts val="0"/>
              </a:spcAft>
              <a:buClr>
                <a:srgbClr val="000000"/>
              </a:buClr>
              <a:buSzPts val="2499"/>
              <a:buFont typeface="Arial"/>
              <a:buNone/>
            </a:pPr>
            <a:r>
              <a:rPr lang="en-US" sz="2499" b="0" i="0" u="none" strike="noStrike" cap="none">
                <a:solidFill>
                  <a:srgbClr val="000000"/>
                </a:solidFill>
                <a:latin typeface="Poppins"/>
                <a:ea typeface="Poppins"/>
                <a:cs typeface="Poppins"/>
                <a:sym typeface="Poppins"/>
              </a:rPr>
              <a:t> </a:t>
            </a:r>
            <a:endParaRPr sz="1400" b="0" i="0" u="none" strike="noStrike" cap="none">
              <a:solidFill>
                <a:srgbClr val="000000"/>
              </a:solidFill>
              <a:latin typeface="Arial"/>
              <a:ea typeface="Arial"/>
              <a:cs typeface="Arial"/>
              <a:sym typeface="Arial"/>
            </a:endParaRPr>
          </a:p>
        </p:txBody>
      </p:sp>
      <p:sp>
        <p:nvSpPr>
          <p:cNvPr id="175" name="Google Shape;175;p24"/>
          <p:cNvSpPr/>
          <p:nvPr/>
        </p:nvSpPr>
        <p:spPr>
          <a:xfrm>
            <a:off x="16053269" y="8642266"/>
            <a:ext cx="1413849" cy="1232069"/>
          </a:xfrm>
          <a:custGeom>
            <a:avLst/>
            <a:gdLst/>
            <a:ahLst/>
            <a:cxnLst/>
            <a:rect l="l" t="t" r="r" b="b"/>
            <a:pathLst>
              <a:path w="1413849" h="1232069" extrusionOk="0">
                <a:moveTo>
                  <a:pt x="0" y="0"/>
                </a:moveTo>
                <a:lnTo>
                  <a:pt x="1413849" y="0"/>
                </a:lnTo>
                <a:lnTo>
                  <a:pt x="1413849" y="1232068"/>
                </a:lnTo>
                <a:lnTo>
                  <a:pt x="0" y="1232068"/>
                </a:lnTo>
                <a:lnTo>
                  <a:pt x="0" y="0"/>
                </a:lnTo>
                <a:close/>
              </a:path>
            </a:pathLst>
          </a:custGeom>
          <a:blipFill rotWithShape="1">
            <a:blip r:embed="rId6">
              <a:alphaModFix/>
            </a:blip>
            <a:stretch>
              <a:fillRect l="-41622" t="-17102" r="-40963" b="-20620"/>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76" name="Google Shape;176;p24"/>
          <p:cNvSpPr/>
          <p:nvPr/>
        </p:nvSpPr>
        <p:spPr>
          <a:xfrm>
            <a:off x="13516835" y="9087242"/>
            <a:ext cx="2350712" cy="634692"/>
          </a:xfrm>
          <a:custGeom>
            <a:avLst/>
            <a:gdLst/>
            <a:ahLst/>
            <a:cxnLst/>
            <a:rect l="l" t="t" r="r" b="b"/>
            <a:pathLst>
              <a:path w="2350712" h="634692" extrusionOk="0">
                <a:moveTo>
                  <a:pt x="0" y="0"/>
                </a:moveTo>
                <a:lnTo>
                  <a:pt x="2350712" y="0"/>
                </a:lnTo>
                <a:lnTo>
                  <a:pt x="2350712" y="634692"/>
                </a:lnTo>
                <a:lnTo>
                  <a:pt x="0" y="634692"/>
                </a:lnTo>
                <a:lnTo>
                  <a:pt x="0" y="0"/>
                </a:lnTo>
                <a:close/>
              </a:path>
            </a:pathLst>
          </a:custGeom>
          <a:blipFill rotWithShape="1">
            <a:blip r:embed="rId7">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77" name="Google Shape;177;p24"/>
          <p:cNvSpPr txBox="1"/>
          <p:nvPr/>
        </p:nvSpPr>
        <p:spPr>
          <a:xfrm>
            <a:off x="505740" y="1898185"/>
            <a:ext cx="6200000" cy="7791877"/>
          </a:xfrm>
          <a:prstGeom prst="rect">
            <a:avLst/>
          </a:prstGeom>
          <a:noFill/>
          <a:ln>
            <a:noFill/>
          </a:ln>
        </p:spPr>
        <p:txBody>
          <a:bodyPr spcFirstLastPara="1" wrap="square" lIns="0" tIns="0" rIns="0" bIns="0" anchor="t" anchorCtr="0">
            <a:spAutoFit/>
          </a:bodyPr>
          <a:lstStyle/>
          <a:p>
            <a:pPr marL="0" marR="0" lvl="0" indent="0" algn="l" rtl="0">
              <a:lnSpc>
                <a:spcPct val="120000"/>
              </a:lnSpc>
              <a:spcBef>
                <a:spcPts val="0"/>
              </a:spcBef>
              <a:spcAft>
                <a:spcPts val="0"/>
              </a:spcAft>
              <a:buClr>
                <a:srgbClr val="000000"/>
              </a:buClr>
              <a:buSzPts val="2400"/>
              <a:buFont typeface="Arial"/>
              <a:buNone/>
            </a:pPr>
            <a:r>
              <a:rPr lang="en-US" sz="2400" b="1" i="0" u="none" strike="noStrike" cap="none">
                <a:solidFill>
                  <a:srgbClr val="10146E"/>
                </a:solidFill>
                <a:latin typeface="Poppins"/>
                <a:ea typeface="Poppins"/>
                <a:cs typeface="Poppins"/>
                <a:sym typeface="Poppins"/>
              </a:rPr>
              <a:t>Coaching-style conversations — </a:t>
            </a:r>
            <a:r>
              <a:rPr lang="en-US" sz="2400" b="0" i="0" u="none" strike="noStrike" cap="none">
                <a:solidFill>
                  <a:srgbClr val="333333"/>
                </a:solidFill>
                <a:latin typeface="Poppins"/>
                <a:ea typeface="Poppins"/>
                <a:cs typeface="Poppins"/>
                <a:sym typeface="Poppins"/>
              </a:rPr>
              <a:t>structured dialogue that helps learners identify goals, obstacles, and next steps</a:t>
            </a:r>
            <a:endParaRPr sz="2400" b="0" i="0" u="none" strike="noStrike" cap="none">
              <a:solidFill>
                <a:srgbClr val="333333"/>
              </a:solidFill>
              <a:latin typeface="Poppins"/>
              <a:ea typeface="Poppins"/>
              <a:cs typeface="Poppins"/>
              <a:sym typeface="Poppins"/>
            </a:endParaRPr>
          </a:p>
          <a:p>
            <a:pPr marL="0" marR="0" lvl="0" indent="0" algn="l" rtl="0">
              <a:lnSpc>
                <a:spcPct val="120000"/>
              </a:lnSpc>
              <a:spcBef>
                <a:spcPts val="200"/>
              </a:spcBef>
              <a:spcAft>
                <a:spcPts val="0"/>
              </a:spcAft>
              <a:buClr>
                <a:srgbClr val="000000"/>
              </a:buClr>
              <a:buSzPts val="2400"/>
              <a:buFont typeface="Arial"/>
              <a:buNone/>
            </a:pPr>
            <a:endParaRPr sz="2400" b="0" i="0" u="none" strike="noStrike" cap="none">
              <a:solidFill>
                <a:srgbClr val="333333"/>
              </a:solidFill>
              <a:latin typeface="Poppins"/>
              <a:ea typeface="Poppins"/>
              <a:cs typeface="Poppins"/>
              <a:sym typeface="Poppins"/>
            </a:endParaRPr>
          </a:p>
          <a:p>
            <a:pPr marL="0" marR="0" lvl="0" indent="0" algn="l" rtl="0">
              <a:lnSpc>
                <a:spcPct val="120000"/>
              </a:lnSpc>
              <a:spcBef>
                <a:spcPts val="400"/>
              </a:spcBef>
              <a:spcAft>
                <a:spcPts val="0"/>
              </a:spcAft>
              <a:buClr>
                <a:srgbClr val="000000"/>
              </a:buClr>
              <a:buSzPts val="2400"/>
              <a:buFont typeface="Arial"/>
              <a:buNone/>
            </a:pPr>
            <a:r>
              <a:rPr lang="en-US" sz="2400" b="1" i="0" u="none" strike="noStrike" cap="none">
                <a:solidFill>
                  <a:srgbClr val="10146E"/>
                </a:solidFill>
                <a:latin typeface="Poppins"/>
                <a:ea typeface="Poppins"/>
                <a:cs typeface="Poppins"/>
                <a:sym typeface="Poppins"/>
              </a:rPr>
              <a:t>Constructive feedback — </a:t>
            </a:r>
            <a:r>
              <a:rPr lang="en-US" sz="2400" b="0" i="0" u="none" strike="noStrike" cap="none">
                <a:solidFill>
                  <a:srgbClr val="333333"/>
                </a:solidFill>
                <a:latin typeface="Poppins"/>
                <a:ea typeface="Poppins"/>
                <a:cs typeface="Poppins"/>
                <a:sym typeface="Poppins"/>
              </a:rPr>
              <a:t>honest, specific responses to learner performance that build rather than deflate</a:t>
            </a:r>
            <a:endParaRPr/>
          </a:p>
          <a:p>
            <a:pPr marL="0" marR="0" lvl="0" indent="0" algn="l" rtl="0">
              <a:lnSpc>
                <a:spcPct val="120000"/>
              </a:lnSpc>
              <a:spcBef>
                <a:spcPts val="400"/>
              </a:spcBef>
              <a:spcAft>
                <a:spcPts val="0"/>
              </a:spcAft>
              <a:buClr>
                <a:srgbClr val="000000"/>
              </a:buClr>
              <a:buSzPts val="2400"/>
              <a:buFont typeface="Arial"/>
              <a:buNone/>
            </a:pPr>
            <a:endParaRPr sz="2400" b="0" i="0" u="none" strike="noStrike" cap="none">
              <a:solidFill>
                <a:srgbClr val="333333"/>
              </a:solidFill>
              <a:latin typeface="Poppins"/>
              <a:ea typeface="Poppins"/>
              <a:cs typeface="Poppins"/>
              <a:sym typeface="Poppins"/>
            </a:endParaRPr>
          </a:p>
          <a:p>
            <a:pPr marL="0" marR="0" lvl="0" indent="0" algn="l" rtl="0">
              <a:lnSpc>
                <a:spcPct val="120000"/>
              </a:lnSpc>
              <a:spcBef>
                <a:spcPts val="400"/>
              </a:spcBef>
              <a:spcAft>
                <a:spcPts val="0"/>
              </a:spcAft>
              <a:buClr>
                <a:srgbClr val="000000"/>
              </a:buClr>
              <a:buSzPts val="2400"/>
              <a:buFont typeface="Arial"/>
              <a:buNone/>
            </a:pPr>
            <a:r>
              <a:rPr lang="en-US" sz="2400" b="1" i="0" u="none" strike="noStrike" cap="none">
                <a:solidFill>
                  <a:srgbClr val="10146E"/>
                </a:solidFill>
                <a:latin typeface="Poppins"/>
                <a:ea typeface="Poppins"/>
                <a:cs typeface="Poppins"/>
                <a:sym typeface="Poppins"/>
              </a:rPr>
              <a:t>Boundaries and safeguarding — </a:t>
            </a:r>
            <a:r>
              <a:rPr lang="en-US" sz="2400" b="0" i="0" u="none" strike="noStrike" cap="none">
                <a:solidFill>
                  <a:srgbClr val="333333"/>
                </a:solidFill>
                <a:latin typeface="Poppins"/>
                <a:ea typeface="Poppins"/>
                <a:cs typeface="Poppins"/>
                <a:sym typeface="Poppins"/>
              </a:rPr>
              <a:t>maintaining a professional relationship while recognising when a learner needs more support than a trainer can provide</a:t>
            </a:r>
            <a:endParaRPr/>
          </a:p>
          <a:p>
            <a:pPr marL="0" marR="0" lvl="0" indent="0" algn="l" rtl="0">
              <a:lnSpc>
                <a:spcPct val="120000"/>
              </a:lnSpc>
              <a:spcBef>
                <a:spcPts val="400"/>
              </a:spcBef>
              <a:spcAft>
                <a:spcPts val="0"/>
              </a:spcAft>
              <a:buClr>
                <a:srgbClr val="000000"/>
              </a:buClr>
              <a:buSzPts val="2400"/>
              <a:buFont typeface="Arial"/>
              <a:buNone/>
            </a:pPr>
            <a:endParaRPr sz="2400" b="0" i="0" u="none" strike="noStrike" cap="none">
              <a:solidFill>
                <a:srgbClr val="333333"/>
              </a:solidFill>
              <a:latin typeface="Poppins"/>
              <a:ea typeface="Poppins"/>
              <a:cs typeface="Poppins"/>
              <a:sym typeface="Poppins"/>
            </a:endParaRPr>
          </a:p>
          <a:p>
            <a:pPr marL="0" marR="0" lvl="0" indent="0" algn="l" rtl="0">
              <a:lnSpc>
                <a:spcPct val="120000"/>
              </a:lnSpc>
              <a:spcBef>
                <a:spcPts val="400"/>
              </a:spcBef>
              <a:spcAft>
                <a:spcPts val="0"/>
              </a:spcAft>
              <a:buClr>
                <a:srgbClr val="000000"/>
              </a:buClr>
              <a:buSzPts val="2400"/>
              <a:buFont typeface="Arial"/>
              <a:buNone/>
            </a:pPr>
            <a:r>
              <a:rPr lang="en-US" sz="2400" b="1" i="0" u="none" strike="noStrike" cap="none">
                <a:solidFill>
                  <a:srgbClr val="10146E"/>
                </a:solidFill>
                <a:latin typeface="Poppins"/>
                <a:ea typeface="Poppins"/>
                <a:cs typeface="Poppins"/>
                <a:sym typeface="Poppins"/>
              </a:rPr>
              <a:t>Referral routes — </a:t>
            </a:r>
            <a:r>
              <a:rPr lang="en-US" sz="2400" b="0" i="0" u="none" strike="noStrike" cap="none">
                <a:solidFill>
                  <a:srgbClr val="333333"/>
                </a:solidFill>
                <a:latin typeface="Poppins"/>
                <a:ea typeface="Poppins"/>
                <a:cs typeface="Poppins"/>
                <a:sym typeface="Poppins"/>
              </a:rPr>
              <a:t>knowing which services and people exist and how to connect learners to them</a:t>
            </a:r>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81"/>
        <p:cNvGrpSpPr/>
        <p:nvPr/>
      </p:nvGrpSpPr>
      <p:grpSpPr>
        <a:xfrm>
          <a:off x="0" y="0"/>
          <a:ext cx="0" cy="0"/>
          <a:chOff x="0" y="0"/>
          <a:chExt cx="0" cy="0"/>
        </a:xfrm>
      </p:grpSpPr>
      <p:grpSp>
        <p:nvGrpSpPr>
          <p:cNvPr id="182" name="Google Shape;182;p25"/>
          <p:cNvGrpSpPr/>
          <p:nvPr/>
        </p:nvGrpSpPr>
        <p:grpSpPr>
          <a:xfrm rot="-5400000">
            <a:off x="-2018150" y="5932743"/>
            <a:ext cx="13655680" cy="7561980"/>
            <a:chOff x="0" y="0"/>
            <a:chExt cx="733891" cy="406400"/>
          </a:xfrm>
        </p:grpSpPr>
        <p:sp>
          <p:nvSpPr>
            <p:cNvPr id="183" name="Google Shape;183;p25"/>
            <p:cNvSpPr/>
            <p:nvPr/>
          </p:nvSpPr>
          <p:spPr>
            <a:xfrm>
              <a:off x="0" y="0"/>
              <a:ext cx="733891" cy="406400"/>
            </a:xfrm>
            <a:custGeom>
              <a:avLst/>
              <a:gdLst/>
              <a:ahLst/>
              <a:cxnLst/>
              <a:rect l="l" t="t" r="r" b="b"/>
              <a:pathLst>
                <a:path w="733891" h="406400" extrusionOk="0">
                  <a:moveTo>
                    <a:pt x="530691" y="0"/>
                  </a:moveTo>
                  <a:cubicBezTo>
                    <a:pt x="642915" y="0"/>
                    <a:pt x="733891" y="90976"/>
                    <a:pt x="733891" y="203200"/>
                  </a:cubicBezTo>
                  <a:cubicBezTo>
                    <a:pt x="733891" y="315424"/>
                    <a:pt x="642915" y="406400"/>
                    <a:pt x="530691" y="406400"/>
                  </a:cubicBezTo>
                  <a:lnTo>
                    <a:pt x="203200" y="406400"/>
                  </a:lnTo>
                  <a:cubicBezTo>
                    <a:pt x="90976" y="406400"/>
                    <a:pt x="0" y="315424"/>
                    <a:pt x="0" y="203200"/>
                  </a:cubicBezTo>
                  <a:cubicBezTo>
                    <a:pt x="0" y="90976"/>
                    <a:pt x="90976" y="0"/>
                    <a:pt x="203200" y="0"/>
                  </a:cubicBezTo>
                  <a:close/>
                </a:path>
              </a:pathLst>
            </a:custGeom>
            <a:solidFill>
              <a:srgbClr val="10146E"/>
            </a:solidFill>
            <a:ln w="123825" cap="sq" cmpd="sng">
              <a:solidFill>
                <a:srgbClr val="17B8BB"/>
              </a:solidFill>
              <a:prstDash val="solid"/>
              <a:miter lim="8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4" name="Google Shape;184;p25"/>
            <p:cNvSpPr txBox="1"/>
            <p:nvPr/>
          </p:nvSpPr>
          <p:spPr>
            <a:xfrm>
              <a:off x="0" y="0"/>
              <a:ext cx="733891" cy="406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185" name="Google Shape;185;p25"/>
          <p:cNvGrpSpPr/>
          <p:nvPr/>
        </p:nvGrpSpPr>
        <p:grpSpPr>
          <a:xfrm rot="-5400000">
            <a:off x="6650470" y="5932743"/>
            <a:ext cx="13655680" cy="7561980"/>
            <a:chOff x="0" y="0"/>
            <a:chExt cx="733891" cy="406400"/>
          </a:xfrm>
        </p:grpSpPr>
        <p:sp>
          <p:nvSpPr>
            <p:cNvPr id="186" name="Google Shape;186;p25"/>
            <p:cNvSpPr/>
            <p:nvPr/>
          </p:nvSpPr>
          <p:spPr>
            <a:xfrm>
              <a:off x="0" y="0"/>
              <a:ext cx="733891" cy="406400"/>
            </a:xfrm>
            <a:custGeom>
              <a:avLst/>
              <a:gdLst/>
              <a:ahLst/>
              <a:cxnLst/>
              <a:rect l="l" t="t" r="r" b="b"/>
              <a:pathLst>
                <a:path w="733891" h="406400" extrusionOk="0">
                  <a:moveTo>
                    <a:pt x="530691" y="0"/>
                  </a:moveTo>
                  <a:cubicBezTo>
                    <a:pt x="642915" y="0"/>
                    <a:pt x="733891" y="90976"/>
                    <a:pt x="733891" y="203200"/>
                  </a:cubicBezTo>
                  <a:cubicBezTo>
                    <a:pt x="733891" y="315424"/>
                    <a:pt x="642915" y="406400"/>
                    <a:pt x="530691" y="406400"/>
                  </a:cubicBezTo>
                  <a:lnTo>
                    <a:pt x="203200" y="406400"/>
                  </a:lnTo>
                  <a:cubicBezTo>
                    <a:pt x="90976" y="406400"/>
                    <a:pt x="0" y="315424"/>
                    <a:pt x="0" y="203200"/>
                  </a:cubicBezTo>
                  <a:cubicBezTo>
                    <a:pt x="0" y="90976"/>
                    <a:pt x="90976" y="0"/>
                    <a:pt x="203200" y="0"/>
                  </a:cubicBezTo>
                  <a:close/>
                </a:path>
              </a:pathLst>
            </a:custGeom>
            <a:solidFill>
              <a:srgbClr val="10146E"/>
            </a:solidFill>
            <a:ln w="123825" cap="sq" cmpd="sng">
              <a:solidFill>
                <a:srgbClr val="17B8BB"/>
              </a:solidFill>
              <a:prstDash val="solid"/>
              <a:miter lim="8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7" name="Google Shape;187;p25"/>
            <p:cNvSpPr txBox="1"/>
            <p:nvPr/>
          </p:nvSpPr>
          <p:spPr>
            <a:xfrm>
              <a:off x="0" y="0"/>
              <a:ext cx="733891" cy="406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188" name="Google Shape;188;p25"/>
          <p:cNvSpPr/>
          <p:nvPr/>
        </p:nvSpPr>
        <p:spPr>
          <a:xfrm>
            <a:off x="3510165" y="1779018"/>
            <a:ext cx="2599050" cy="2599050"/>
          </a:xfrm>
          <a:custGeom>
            <a:avLst/>
            <a:gdLst/>
            <a:ahLst/>
            <a:cxnLst/>
            <a:rect l="l" t="t" r="r" b="b"/>
            <a:pathLst>
              <a:path w="2599050" h="2599050" extrusionOk="0">
                <a:moveTo>
                  <a:pt x="0" y="0"/>
                </a:moveTo>
                <a:lnTo>
                  <a:pt x="2599050" y="0"/>
                </a:lnTo>
                <a:lnTo>
                  <a:pt x="2599050" y="2599050"/>
                </a:lnTo>
                <a:lnTo>
                  <a:pt x="0" y="2599050"/>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89" name="Google Shape;189;p25"/>
          <p:cNvSpPr/>
          <p:nvPr/>
        </p:nvSpPr>
        <p:spPr>
          <a:xfrm>
            <a:off x="3706174" y="1975026"/>
            <a:ext cx="2207033" cy="2207033"/>
          </a:xfrm>
          <a:custGeom>
            <a:avLst/>
            <a:gdLst/>
            <a:ahLst/>
            <a:cxnLst/>
            <a:rect l="l" t="t" r="r" b="b"/>
            <a:pathLst>
              <a:path w="2207033" h="2207033" extrusionOk="0">
                <a:moveTo>
                  <a:pt x="0" y="0"/>
                </a:moveTo>
                <a:lnTo>
                  <a:pt x="2207032" y="0"/>
                </a:lnTo>
                <a:lnTo>
                  <a:pt x="2207032" y="2207033"/>
                </a:lnTo>
                <a:lnTo>
                  <a:pt x="0" y="2207033"/>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90" name="Google Shape;190;p25"/>
          <p:cNvSpPr/>
          <p:nvPr/>
        </p:nvSpPr>
        <p:spPr>
          <a:xfrm>
            <a:off x="12178785" y="1779018"/>
            <a:ext cx="2599050" cy="2599050"/>
          </a:xfrm>
          <a:custGeom>
            <a:avLst/>
            <a:gdLst/>
            <a:ahLst/>
            <a:cxnLst/>
            <a:rect l="l" t="t" r="r" b="b"/>
            <a:pathLst>
              <a:path w="2599050" h="2599050" extrusionOk="0">
                <a:moveTo>
                  <a:pt x="0" y="0"/>
                </a:moveTo>
                <a:lnTo>
                  <a:pt x="2599050" y="0"/>
                </a:lnTo>
                <a:lnTo>
                  <a:pt x="2599050" y="2599050"/>
                </a:lnTo>
                <a:lnTo>
                  <a:pt x="0" y="2599050"/>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91" name="Google Shape;191;p25"/>
          <p:cNvSpPr/>
          <p:nvPr/>
        </p:nvSpPr>
        <p:spPr>
          <a:xfrm>
            <a:off x="12377073" y="1975026"/>
            <a:ext cx="2207033" cy="2207033"/>
          </a:xfrm>
          <a:custGeom>
            <a:avLst/>
            <a:gdLst/>
            <a:ahLst/>
            <a:cxnLst/>
            <a:rect l="l" t="t" r="r" b="b"/>
            <a:pathLst>
              <a:path w="2207033" h="2207033" extrusionOk="0">
                <a:moveTo>
                  <a:pt x="0" y="0"/>
                </a:moveTo>
                <a:lnTo>
                  <a:pt x="2207033" y="0"/>
                </a:lnTo>
                <a:lnTo>
                  <a:pt x="2207033" y="2207033"/>
                </a:lnTo>
                <a:lnTo>
                  <a:pt x="0" y="2207033"/>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92" name="Google Shape;192;p25"/>
          <p:cNvSpPr/>
          <p:nvPr/>
        </p:nvSpPr>
        <p:spPr>
          <a:xfrm>
            <a:off x="3820610" y="2089463"/>
            <a:ext cx="1978160" cy="1978160"/>
          </a:xfrm>
          <a:custGeom>
            <a:avLst/>
            <a:gdLst/>
            <a:ahLst/>
            <a:cxnLst/>
            <a:rect l="l" t="t" r="r" b="b"/>
            <a:pathLst>
              <a:path w="1978160" h="1978160" extrusionOk="0">
                <a:moveTo>
                  <a:pt x="0" y="0"/>
                </a:moveTo>
                <a:lnTo>
                  <a:pt x="1978160" y="0"/>
                </a:lnTo>
                <a:lnTo>
                  <a:pt x="1978160" y="1978160"/>
                </a:lnTo>
                <a:lnTo>
                  <a:pt x="0" y="1978160"/>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93" name="Google Shape;193;p25"/>
          <p:cNvSpPr/>
          <p:nvPr/>
        </p:nvSpPr>
        <p:spPr>
          <a:xfrm>
            <a:off x="12491510" y="2089463"/>
            <a:ext cx="1978160" cy="1978160"/>
          </a:xfrm>
          <a:custGeom>
            <a:avLst/>
            <a:gdLst/>
            <a:ahLst/>
            <a:cxnLst/>
            <a:rect l="l" t="t" r="r" b="b"/>
            <a:pathLst>
              <a:path w="1978160" h="1978160" extrusionOk="0">
                <a:moveTo>
                  <a:pt x="0" y="0"/>
                </a:moveTo>
                <a:lnTo>
                  <a:pt x="1978160" y="0"/>
                </a:lnTo>
                <a:lnTo>
                  <a:pt x="1978160" y="1978160"/>
                </a:lnTo>
                <a:lnTo>
                  <a:pt x="0" y="1978160"/>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94" name="Google Shape;194;p25"/>
          <p:cNvSpPr/>
          <p:nvPr/>
        </p:nvSpPr>
        <p:spPr>
          <a:xfrm>
            <a:off x="4182900" y="2586513"/>
            <a:ext cx="1253580" cy="984060"/>
          </a:xfrm>
          <a:custGeom>
            <a:avLst/>
            <a:gdLst/>
            <a:ahLst/>
            <a:cxnLst/>
            <a:rect l="l" t="t" r="r" b="b"/>
            <a:pathLst>
              <a:path w="1253580" h="984060" extrusionOk="0">
                <a:moveTo>
                  <a:pt x="0" y="0"/>
                </a:moveTo>
                <a:lnTo>
                  <a:pt x="1253580" y="0"/>
                </a:lnTo>
                <a:lnTo>
                  <a:pt x="1253580" y="984060"/>
                </a:lnTo>
                <a:lnTo>
                  <a:pt x="0" y="984060"/>
                </a:lnTo>
                <a:lnTo>
                  <a:pt x="0" y="0"/>
                </a:lnTo>
                <a:close/>
              </a:path>
            </a:pathLst>
          </a:custGeom>
          <a:blipFill rotWithShape="1">
            <a:blip r:embed="rId6">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95" name="Google Shape;195;p25"/>
          <p:cNvSpPr/>
          <p:nvPr/>
        </p:nvSpPr>
        <p:spPr>
          <a:xfrm rot="10800000" flipH="1">
            <a:off x="12853800" y="2586513"/>
            <a:ext cx="1253580" cy="984060"/>
          </a:xfrm>
          <a:custGeom>
            <a:avLst/>
            <a:gdLst/>
            <a:ahLst/>
            <a:cxnLst/>
            <a:rect l="l" t="t" r="r" b="b"/>
            <a:pathLst>
              <a:path w="1253580" h="984060" extrusionOk="0">
                <a:moveTo>
                  <a:pt x="0" y="984060"/>
                </a:moveTo>
                <a:lnTo>
                  <a:pt x="1253580" y="984060"/>
                </a:lnTo>
                <a:lnTo>
                  <a:pt x="1253580" y="0"/>
                </a:lnTo>
                <a:lnTo>
                  <a:pt x="0" y="0"/>
                </a:lnTo>
                <a:lnTo>
                  <a:pt x="0" y="984060"/>
                </a:lnTo>
                <a:close/>
              </a:path>
            </a:pathLst>
          </a:custGeom>
          <a:blipFill rotWithShape="1">
            <a:blip r:embed="rId7">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96" name="Google Shape;196;p25"/>
          <p:cNvSpPr/>
          <p:nvPr/>
        </p:nvSpPr>
        <p:spPr>
          <a:xfrm rot="-10520999">
            <a:off x="12455024" y="-1230096"/>
            <a:ext cx="6240735" cy="2176456"/>
          </a:xfrm>
          <a:custGeom>
            <a:avLst/>
            <a:gdLst/>
            <a:ahLst/>
            <a:cxnLst/>
            <a:rect l="l" t="t" r="r" b="b"/>
            <a:pathLst>
              <a:path w="6240735" h="2176456" extrusionOk="0">
                <a:moveTo>
                  <a:pt x="0" y="0"/>
                </a:moveTo>
                <a:lnTo>
                  <a:pt x="6240735" y="0"/>
                </a:lnTo>
                <a:lnTo>
                  <a:pt x="6240735" y="2176456"/>
                </a:lnTo>
                <a:lnTo>
                  <a:pt x="0" y="2176456"/>
                </a:lnTo>
                <a:lnTo>
                  <a:pt x="0" y="0"/>
                </a:lnTo>
                <a:close/>
              </a:path>
            </a:pathLst>
          </a:custGeom>
          <a:blipFill rotWithShape="1">
            <a:blip r:embed="rId8">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97" name="Google Shape;197;p25"/>
          <p:cNvSpPr/>
          <p:nvPr/>
        </p:nvSpPr>
        <p:spPr>
          <a:xfrm rot="10598374" flipH="1">
            <a:off x="-1201877" y="-1735978"/>
            <a:ext cx="6576787" cy="2293655"/>
          </a:xfrm>
          <a:custGeom>
            <a:avLst/>
            <a:gdLst/>
            <a:ahLst/>
            <a:cxnLst/>
            <a:rect l="l" t="t" r="r" b="b"/>
            <a:pathLst>
              <a:path w="6576787" h="2293655" extrusionOk="0">
                <a:moveTo>
                  <a:pt x="0" y="2293654"/>
                </a:moveTo>
                <a:lnTo>
                  <a:pt x="6576787" y="2293654"/>
                </a:lnTo>
                <a:lnTo>
                  <a:pt x="6576787" y="0"/>
                </a:lnTo>
                <a:lnTo>
                  <a:pt x="0" y="0"/>
                </a:lnTo>
                <a:lnTo>
                  <a:pt x="0" y="2293654"/>
                </a:lnTo>
                <a:close/>
              </a:path>
            </a:pathLst>
          </a:custGeom>
          <a:blipFill rotWithShape="1">
            <a:blip r:embed="rId8">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98" name="Google Shape;198;p25"/>
          <p:cNvSpPr txBox="1"/>
          <p:nvPr/>
        </p:nvSpPr>
        <p:spPr>
          <a:xfrm>
            <a:off x="6501477" y="1019175"/>
            <a:ext cx="5285047" cy="687705"/>
          </a:xfrm>
          <a:prstGeom prst="rect">
            <a:avLst/>
          </a:prstGeom>
          <a:noFill/>
          <a:ln>
            <a:noFill/>
          </a:ln>
        </p:spPr>
        <p:txBody>
          <a:bodyPr spcFirstLastPara="1" wrap="square" lIns="0" tIns="0" rIns="0" bIns="0" anchor="t" anchorCtr="0">
            <a:spAutoFit/>
          </a:bodyPr>
          <a:lstStyle/>
          <a:p>
            <a:pPr marL="0" marR="0" lvl="0" indent="0" algn="ctr" rtl="0">
              <a:lnSpc>
                <a:spcPct val="113002"/>
              </a:lnSpc>
              <a:spcBef>
                <a:spcPts val="0"/>
              </a:spcBef>
              <a:spcAft>
                <a:spcPts val="0"/>
              </a:spcAft>
              <a:buClr>
                <a:srgbClr val="000000"/>
              </a:buClr>
              <a:buSzPts val="4499"/>
              <a:buFont typeface="Arial"/>
              <a:buNone/>
            </a:pPr>
            <a:r>
              <a:rPr lang="en-US" sz="4499" b="1" i="0" u="none" strike="noStrike" cap="none">
                <a:solidFill>
                  <a:srgbClr val="000000"/>
                </a:solidFill>
                <a:latin typeface="Poppins"/>
                <a:ea typeface="Poppins"/>
                <a:cs typeface="Poppins"/>
                <a:sym typeface="Poppins"/>
              </a:rPr>
              <a:t>Mentoring Self-Assessment (Rate 1–5)</a:t>
            </a:r>
            <a:endParaRPr sz="1400" b="0" i="0" u="none" strike="noStrike" cap="none">
              <a:solidFill>
                <a:srgbClr val="000000"/>
              </a:solidFill>
              <a:latin typeface="Arial"/>
              <a:ea typeface="Arial"/>
              <a:cs typeface="Arial"/>
              <a:sym typeface="Arial"/>
            </a:endParaRPr>
          </a:p>
        </p:txBody>
      </p:sp>
      <p:sp>
        <p:nvSpPr>
          <p:cNvPr id="199" name="Google Shape;199;p25"/>
          <p:cNvSpPr txBox="1"/>
          <p:nvPr/>
        </p:nvSpPr>
        <p:spPr>
          <a:xfrm>
            <a:off x="1776607" y="5553355"/>
            <a:ext cx="6066165" cy="352852"/>
          </a:xfrm>
          <a:prstGeom prst="rect">
            <a:avLst/>
          </a:prstGeom>
          <a:noFill/>
          <a:ln>
            <a:noFill/>
          </a:ln>
        </p:spPr>
        <p:txBody>
          <a:bodyPr spcFirstLastPara="1" wrap="square" lIns="0" tIns="0" rIns="0" bIns="0" anchor="t" anchorCtr="0">
            <a:spAutoFit/>
          </a:bodyPr>
          <a:lstStyle/>
          <a:p>
            <a:pPr marL="0" marR="0" lvl="0" indent="0" algn="just" rtl="0">
              <a:lnSpc>
                <a:spcPct val="118974"/>
              </a:lnSpc>
              <a:spcBef>
                <a:spcPts val="0"/>
              </a:spcBef>
              <a:spcAft>
                <a:spcPts val="0"/>
              </a:spcAft>
              <a:buClr>
                <a:srgbClr val="000000"/>
              </a:buClr>
              <a:buSzPts val="2203"/>
              <a:buFont typeface="Arial"/>
              <a:buNone/>
            </a:pPr>
            <a:r>
              <a:rPr lang="en-US" sz="2203" b="0" i="0" u="none" strike="noStrike" cap="none">
                <a:solidFill>
                  <a:srgbClr val="FFFFFF"/>
                </a:solidFill>
                <a:latin typeface="Poppins"/>
                <a:ea typeface="Poppins"/>
                <a:cs typeface="Poppins"/>
                <a:sym typeface="Poppins"/>
              </a:rPr>
              <a:t>Rate 1–5: I have individual conversations with learners about their goals, not just their progress on tasks. | I give feedback that names a specific next step, not just an evaluation of current performance. | I know the referral routes available to learners in my institution.</a:t>
            </a:r>
            <a:endParaRPr sz="1400" b="0" i="0" u="none" strike="noStrike" cap="none">
              <a:solidFill>
                <a:srgbClr val="000000"/>
              </a:solidFill>
              <a:latin typeface="Arial"/>
              <a:ea typeface="Arial"/>
              <a:cs typeface="Arial"/>
              <a:sym typeface="Arial"/>
            </a:endParaRPr>
          </a:p>
        </p:txBody>
      </p:sp>
      <p:sp>
        <p:nvSpPr>
          <p:cNvPr id="200" name="Google Shape;200;p25"/>
          <p:cNvSpPr txBox="1"/>
          <p:nvPr/>
        </p:nvSpPr>
        <p:spPr>
          <a:xfrm>
            <a:off x="10445227" y="5553355"/>
            <a:ext cx="6066165" cy="352852"/>
          </a:xfrm>
          <a:prstGeom prst="rect">
            <a:avLst/>
          </a:prstGeom>
          <a:noFill/>
          <a:ln>
            <a:noFill/>
          </a:ln>
        </p:spPr>
        <p:txBody>
          <a:bodyPr spcFirstLastPara="1" wrap="square" lIns="0" tIns="0" rIns="0" bIns="0" anchor="t" anchorCtr="0">
            <a:spAutoFit/>
          </a:bodyPr>
          <a:lstStyle/>
          <a:p>
            <a:pPr marL="0" marR="0" lvl="0" indent="0" algn="just" rtl="0">
              <a:lnSpc>
                <a:spcPct val="118974"/>
              </a:lnSpc>
              <a:spcBef>
                <a:spcPts val="0"/>
              </a:spcBef>
              <a:spcAft>
                <a:spcPts val="0"/>
              </a:spcAft>
              <a:buClr>
                <a:srgbClr val="000000"/>
              </a:buClr>
              <a:buSzPts val="2203"/>
              <a:buFont typeface="Arial"/>
              <a:buNone/>
            </a:pPr>
            <a:r>
              <a:rPr lang="en-US" sz="2203" b="0" i="0" u="none" strike="noStrike" cap="none">
                <a:solidFill>
                  <a:srgbClr val="FFFFFF"/>
                </a:solidFill>
                <a:latin typeface="Poppins"/>
                <a:ea typeface="Poppins"/>
                <a:cs typeface="Poppins"/>
                <a:sym typeface="Poppins"/>
              </a:rPr>
              <a:t>Rate 1–5: I am clear about the boundary between my role and that of specialist support services. | I follow up with learners after a significant transition, such as starting a placement.</a:t>
            </a:r>
            <a:endParaRPr sz="1400" b="0" i="0" u="none" strike="noStrike" cap="none">
              <a:solidFill>
                <a:srgbClr val="000000"/>
              </a:solidFill>
              <a:latin typeface="Arial"/>
              <a:ea typeface="Arial"/>
              <a:cs typeface="Arial"/>
              <a:sym typeface="Arial"/>
            </a:endParaRPr>
          </a:p>
        </p:txBody>
      </p:sp>
      <p:sp>
        <p:nvSpPr>
          <p:cNvPr id="201" name="Google Shape;201;p25"/>
          <p:cNvSpPr txBox="1"/>
          <p:nvPr/>
        </p:nvSpPr>
        <p:spPr>
          <a:xfrm>
            <a:off x="2309072" y="4566360"/>
            <a:ext cx="5001235" cy="641293"/>
          </a:xfrm>
          <a:prstGeom prst="rect">
            <a:avLst/>
          </a:prstGeom>
          <a:noFill/>
          <a:ln>
            <a:noFill/>
          </a:ln>
        </p:spPr>
        <p:txBody>
          <a:bodyPr spcFirstLastPara="1" wrap="square" lIns="0" tIns="0" rIns="0" bIns="0" anchor="t" anchorCtr="0">
            <a:spAutoFit/>
          </a:bodyPr>
          <a:lstStyle/>
          <a:p>
            <a:pPr marL="0" marR="0" lvl="0" indent="0" algn="ctr" rtl="0">
              <a:lnSpc>
                <a:spcPct val="112994"/>
              </a:lnSpc>
              <a:spcBef>
                <a:spcPts val="0"/>
              </a:spcBef>
              <a:spcAft>
                <a:spcPts val="0"/>
              </a:spcAft>
              <a:buClr>
                <a:srgbClr val="000000"/>
              </a:buClr>
              <a:buSzPts val="2800"/>
              <a:buFont typeface="Arial"/>
              <a:buNone/>
            </a:pPr>
            <a:r>
              <a:rPr lang="en-US" sz="2800" b="1" i="0" u="none" strike="noStrike" cap="none">
                <a:solidFill>
                  <a:srgbClr val="FFFFFF"/>
                </a:solidFill>
                <a:latin typeface="Poppins"/>
                <a:ea typeface="Poppins"/>
                <a:cs typeface="Poppins"/>
                <a:sym typeface="Poppins"/>
              </a:rPr>
              <a:t>Guidance Conversations (1–3)</a:t>
            </a:r>
            <a:endParaRPr sz="1400" b="0" i="0" u="none" strike="noStrike" cap="none">
              <a:solidFill>
                <a:srgbClr val="000000"/>
              </a:solidFill>
              <a:latin typeface="Arial"/>
              <a:ea typeface="Arial"/>
              <a:cs typeface="Arial"/>
              <a:sym typeface="Arial"/>
            </a:endParaRPr>
          </a:p>
        </p:txBody>
      </p:sp>
      <p:sp>
        <p:nvSpPr>
          <p:cNvPr id="202" name="Google Shape;202;p25"/>
          <p:cNvSpPr txBox="1"/>
          <p:nvPr/>
        </p:nvSpPr>
        <p:spPr>
          <a:xfrm>
            <a:off x="10977692" y="4566360"/>
            <a:ext cx="5001235" cy="641293"/>
          </a:xfrm>
          <a:prstGeom prst="rect">
            <a:avLst/>
          </a:prstGeom>
          <a:noFill/>
          <a:ln>
            <a:noFill/>
          </a:ln>
        </p:spPr>
        <p:txBody>
          <a:bodyPr spcFirstLastPara="1" wrap="square" lIns="0" tIns="0" rIns="0" bIns="0" anchor="t" anchorCtr="0">
            <a:spAutoFit/>
          </a:bodyPr>
          <a:lstStyle/>
          <a:p>
            <a:pPr marL="0" marR="0" lvl="0" indent="0" algn="ctr" rtl="0">
              <a:lnSpc>
                <a:spcPct val="112994"/>
              </a:lnSpc>
              <a:spcBef>
                <a:spcPts val="0"/>
              </a:spcBef>
              <a:spcAft>
                <a:spcPts val="0"/>
              </a:spcAft>
              <a:buClr>
                <a:srgbClr val="000000"/>
              </a:buClr>
              <a:buSzPts val="2800"/>
              <a:buFont typeface="Arial"/>
              <a:buNone/>
            </a:pPr>
            <a:r>
              <a:rPr lang="en-US" sz="2800" b="1" i="0" u="none" strike="noStrike" cap="none">
                <a:solidFill>
                  <a:srgbClr val="FFFFFF"/>
                </a:solidFill>
                <a:latin typeface="Poppins"/>
                <a:ea typeface="Poppins"/>
                <a:cs typeface="Poppins"/>
                <a:sym typeface="Poppins"/>
              </a:rPr>
              <a:t>Boundaries &amp; Referral (4–5)</a:t>
            </a:r>
            <a:endParaRPr sz="1400" b="0" i="0" u="none" strike="noStrike" cap="none">
              <a:solidFill>
                <a:srgbClr val="000000"/>
              </a:solidFill>
              <a:latin typeface="Arial"/>
              <a:ea typeface="Arial"/>
              <a:cs typeface="Arial"/>
              <a:sym typeface="Arial"/>
            </a:endParaRPr>
          </a:p>
        </p:txBody>
      </p:sp>
      <p:sp>
        <p:nvSpPr>
          <p:cNvPr id="203" name="Google Shape;203;p25"/>
          <p:cNvSpPr/>
          <p:nvPr/>
        </p:nvSpPr>
        <p:spPr>
          <a:xfrm>
            <a:off x="3064632" y="412666"/>
            <a:ext cx="1413849" cy="1232069"/>
          </a:xfrm>
          <a:custGeom>
            <a:avLst/>
            <a:gdLst/>
            <a:ahLst/>
            <a:cxnLst/>
            <a:rect l="l" t="t" r="r" b="b"/>
            <a:pathLst>
              <a:path w="1413849" h="1232069" extrusionOk="0">
                <a:moveTo>
                  <a:pt x="0" y="0"/>
                </a:moveTo>
                <a:lnTo>
                  <a:pt x="1413850" y="0"/>
                </a:lnTo>
                <a:lnTo>
                  <a:pt x="1413850" y="1232068"/>
                </a:lnTo>
                <a:lnTo>
                  <a:pt x="0" y="1232068"/>
                </a:lnTo>
                <a:lnTo>
                  <a:pt x="0" y="0"/>
                </a:lnTo>
                <a:close/>
              </a:path>
            </a:pathLst>
          </a:custGeom>
          <a:blipFill rotWithShape="1">
            <a:blip r:embed="rId9">
              <a:alphaModFix/>
            </a:blip>
            <a:stretch>
              <a:fillRect l="-41622" t="-17102" r="-40963" b="-20620"/>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04" name="Google Shape;204;p25"/>
          <p:cNvSpPr/>
          <p:nvPr/>
        </p:nvSpPr>
        <p:spPr>
          <a:xfrm>
            <a:off x="528198" y="857642"/>
            <a:ext cx="2350712" cy="634692"/>
          </a:xfrm>
          <a:custGeom>
            <a:avLst/>
            <a:gdLst/>
            <a:ahLst/>
            <a:cxnLst/>
            <a:rect l="l" t="t" r="r" b="b"/>
            <a:pathLst>
              <a:path w="2350712" h="634692" extrusionOk="0">
                <a:moveTo>
                  <a:pt x="0" y="0"/>
                </a:moveTo>
                <a:lnTo>
                  <a:pt x="2350713" y="0"/>
                </a:lnTo>
                <a:lnTo>
                  <a:pt x="2350713" y="634692"/>
                </a:lnTo>
                <a:lnTo>
                  <a:pt x="0" y="634692"/>
                </a:lnTo>
                <a:lnTo>
                  <a:pt x="0" y="0"/>
                </a:lnTo>
                <a:close/>
              </a:path>
            </a:pathLst>
          </a:custGeom>
          <a:blipFill rotWithShape="1">
            <a:blip r:embed="rId10">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08"/>
        <p:cNvGrpSpPr/>
        <p:nvPr/>
      </p:nvGrpSpPr>
      <p:grpSpPr>
        <a:xfrm>
          <a:off x="0" y="0"/>
          <a:ext cx="0" cy="0"/>
          <a:chOff x="0" y="0"/>
          <a:chExt cx="0" cy="0"/>
        </a:xfrm>
      </p:grpSpPr>
      <p:sp>
        <p:nvSpPr>
          <p:cNvPr id="209" name="Google Shape;209;p4"/>
          <p:cNvSpPr/>
          <p:nvPr/>
        </p:nvSpPr>
        <p:spPr>
          <a:xfrm rot="-4773720">
            <a:off x="5570985" y="2932996"/>
            <a:ext cx="12676724" cy="4421008"/>
          </a:xfrm>
          <a:custGeom>
            <a:avLst/>
            <a:gdLst/>
            <a:ahLst/>
            <a:cxnLst/>
            <a:rect l="l" t="t" r="r" b="b"/>
            <a:pathLst>
              <a:path w="12676724" h="4421008" extrusionOk="0">
                <a:moveTo>
                  <a:pt x="0" y="0"/>
                </a:moveTo>
                <a:lnTo>
                  <a:pt x="12676724" y="0"/>
                </a:lnTo>
                <a:lnTo>
                  <a:pt x="12676724" y="4421008"/>
                </a:lnTo>
                <a:lnTo>
                  <a:pt x="0" y="4421008"/>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10" name="Google Shape;210;p4"/>
          <p:cNvSpPr/>
          <p:nvPr/>
        </p:nvSpPr>
        <p:spPr>
          <a:xfrm>
            <a:off x="11115371" y="0"/>
            <a:ext cx="7172607" cy="10284336"/>
          </a:xfrm>
          <a:custGeom>
            <a:avLst/>
            <a:gdLst/>
            <a:ahLst/>
            <a:cxnLst/>
            <a:rect l="l" t="t" r="r" b="b"/>
            <a:pathLst>
              <a:path w="20508340" h="29405582" extrusionOk="0">
                <a:moveTo>
                  <a:pt x="9683242" y="0"/>
                </a:moveTo>
                <a:cubicBezTo>
                  <a:pt x="9719437" y="5416550"/>
                  <a:pt x="8407908" y="9588373"/>
                  <a:pt x="4155313" y="16175737"/>
                </a:cubicBezTo>
                <a:cubicBezTo>
                  <a:pt x="343281" y="22080474"/>
                  <a:pt x="1397" y="27222577"/>
                  <a:pt x="0" y="28861513"/>
                </a:cubicBezTo>
                <a:lnTo>
                  <a:pt x="0" y="28881071"/>
                </a:lnTo>
                <a:cubicBezTo>
                  <a:pt x="254" y="29222067"/>
                  <a:pt x="15240" y="29405582"/>
                  <a:pt x="15240" y="29405582"/>
                </a:cubicBezTo>
                <a:lnTo>
                  <a:pt x="20508340" y="29405582"/>
                </a:lnTo>
                <a:lnTo>
                  <a:pt x="20508340" y="0"/>
                </a:lnTo>
                <a:close/>
              </a:path>
            </a:pathLst>
          </a:custGeom>
          <a:blipFill rotWithShape="1">
            <a:blip r:embed="rId4">
              <a:alphaModFix/>
            </a:blip>
            <a:stretch>
              <a:fillRect l="-5755" r="-37626"/>
            </a:stretch>
          </a:blip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1" name="Google Shape;211;p4"/>
          <p:cNvSpPr/>
          <p:nvPr/>
        </p:nvSpPr>
        <p:spPr>
          <a:xfrm rot="-2967198" flipH="1">
            <a:off x="13287997" y="6433664"/>
            <a:ext cx="10665551" cy="3626287"/>
          </a:xfrm>
          <a:custGeom>
            <a:avLst/>
            <a:gdLst/>
            <a:ahLst/>
            <a:cxnLst/>
            <a:rect l="l" t="t" r="r" b="b"/>
            <a:pathLst>
              <a:path w="10665551" h="3626287" extrusionOk="0">
                <a:moveTo>
                  <a:pt x="10665551" y="0"/>
                </a:moveTo>
                <a:lnTo>
                  <a:pt x="0" y="0"/>
                </a:lnTo>
                <a:lnTo>
                  <a:pt x="0" y="3626288"/>
                </a:lnTo>
                <a:lnTo>
                  <a:pt x="10665551" y="3626288"/>
                </a:lnTo>
                <a:lnTo>
                  <a:pt x="10665551" y="0"/>
                </a:lnTo>
                <a:close/>
              </a:path>
            </a:pathLst>
          </a:custGeom>
          <a:blipFill rotWithShape="1">
            <a:blip r:embed="rId5">
              <a:alphaModFix amt="77000"/>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12" name="Google Shape;212;p4"/>
          <p:cNvSpPr txBox="1"/>
          <p:nvPr/>
        </p:nvSpPr>
        <p:spPr>
          <a:xfrm>
            <a:off x="1028700" y="2471229"/>
            <a:ext cx="8555259" cy="5281446"/>
          </a:xfrm>
          <a:prstGeom prst="rect">
            <a:avLst/>
          </a:prstGeom>
          <a:noFill/>
          <a:ln>
            <a:noFill/>
          </a:ln>
        </p:spPr>
        <p:txBody>
          <a:bodyPr spcFirstLastPara="1" wrap="square" lIns="0" tIns="0" rIns="0" bIns="0" anchor="t" anchorCtr="0">
            <a:spAutoFit/>
          </a:bodyPr>
          <a:lstStyle/>
          <a:p>
            <a:pPr marL="0" marR="0" lvl="0" indent="0" algn="just" rtl="0">
              <a:lnSpc>
                <a:spcPct val="130009"/>
              </a:lnSpc>
              <a:spcBef>
                <a:spcPts val="0"/>
              </a:spcBef>
              <a:spcAft>
                <a:spcPts val="0"/>
              </a:spcAft>
              <a:buClr>
                <a:srgbClr val="000000"/>
              </a:buClr>
              <a:buSzPts val="2200"/>
              <a:buFont typeface="Arial"/>
              <a:buNone/>
            </a:pPr>
            <a:r>
              <a:rPr lang="en-US" sz="2200" b="0" i="0" u="none" strike="noStrike" cap="none">
                <a:solidFill>
                  <a:srgbClr val="000000"/>
                </a:solidFill>
                <a:latin typeface="Poppins"/>
                <a:ea typeface="Poppins"/>
                <a:cs typeface="Poppins"/>
                <a:sym typeface="Poppins"/>
              </a:rPr>
              <a:t>A coaching conversation is not a review meeting and not a telling session. It is a structured dialogue in which the trainer asks questions that help the learner think more clearly about their own situation and what to do next.</a:t>
            </a:r>
            <a:endParaRPr/>
          </a:p>
          <a:p>
            <a:pPr marL="0" marR="0" lvl="0" indent="0" algn="just" rtl="0">
              <a:lnSpc>
                <a:spcPct val="130009"/>
              </a:lnSpc>
              <a:spcBef>
                <a:spcPts val="0"/>
              </a:spcBef>
              <a:spcAft>
                <a:spcPts val="0"/>
              </a:spcAft>
              <a:buClr>
                <a:srgbClr val="000000"/>
              </a:buClr>
              <a:buSzPts val="2200"/>
              <a:buFont typeface="Arial"/>
              <a:buNone/>
            </a:pPr>
            <a:endParaRPr sz="2200" b="0" i="0" u="none" strike="noStrike" cap="none">
              <a:solidFill>
                <a:srgbClr val="000000"/>
              </a:solidFill>
              <a:latin typeface="Arial"/>
              <a:ea typeface="Arial"/>
              <a:cs typeface="Arial"/>
              <a:sym typeface="Arial"/>
            </a:endParaRPr>
          </a:p>
          <a:p>
            <a:pPr marL="0" marR="0" lvl="0" indent="0" algn="just" rtl="0">
              <a:lnSpc>
                <a:spcPct val="130009"/>
              </a:lnSpc>
              <a:spcBef>
                <a:spcPts val="0"/>
              </a:spcBef>
              <a:spcAft>
                <a:spcPts val="0"/>
              </a:spcAft>
              <a:buClr>
                <a:srgbClr val="000000"/>
              </a:buClr>
              <a:buSzPts val="2200"/>
              <a:buFont typeface="Arial"/>
              <a:buNone/>
            </a:pPr>
            <a:r>
              <a:rPr lang="en-US" sz="2200" b="0" i="0" u="none" strike="noStrike" cap="none">
                <a:solidFill>
                  <a:srgbClr val="000000"/>
                </a:solidFill>
                <a:latin typeface="Poppins"/>
                <a:ea typeface="Poppins"/>
                <a:cs typeface="Poppins"/>
                <a:sym typeface="Poppins"/>
              </a:rPr>
              <a:t>The most important shift is from giving answers to asking questions. Instead of “You should apply for that apprenticeship,” ask “What appeals to you about it? What would you need to find out before deciding?”</a:t>
            </a:r>
            <a:endParaRPr/>
          </a:p>
          <a:p>
            <a:pPr marL="0" marR="0" lvl="0" indent="0" algn="just" rtl="0">
              <a:lnSpc>
                <a:spcPct val="130009"/>
              </a:lnSpc>
              <a:spcBef>
                <a:spcPts val="0"/>
              </a:spcBef>
              <a:spcAft>
                <a:spcPts val="0"/>
              </a:spcAft>
              <a:buClr>
                <a:srgbClr val="000000"/>
              </a:buClr>
              <a:buSzPts val="2200"/>
              <a:buFont typeface="Arial"/>
              <a:buNone/>
            </a:pPr>
            <a:endParaRPr sz="2200" b="0" i="0" u="none" strike="noStrike" cap="none">
              <a:solidFill>
                <a:srgbClr val="000000"/>
              </a:solidFill>
              <a:latin typeface="Arial"/>
              <a:ea typeface="Arial"/>
              <a:cs typeface="Arial"/>
              <a:sym typeface="Arial"/>
            </a:endParaRPr>
          </a:p>
          <a:p>
            <a:pPr marL="0" marR="0" lvl="0" indent="0" algn="just" rtl="0">
              <a:lnSpc>
                <a:spcPct val="130009"/>
              </a:lnSpc>
              <a:spcBef>
                <a:spcPts val="0"/>
              </a:spcBef>
              <a:spcAft>
                <a:spcPts val="0"/>
              </a:spcAft>
              <a:buClr>
                <a:srgbClr val="000000"/>
              </a:buClr>
              <a:buSzPts val="2200"/>
              <a:buFont typeface="Arial"/>
              <a:buNone/>
            </a:pPr>
            <a:r>
              <a:rPr lang="en-US" sz="2200" b="0" i="0" u="none" strike="noStrike" cap="none">
                <a:solidFill>
                  <a:srgbClr val="000000"/>
                </a:solidFill>
                <a:latin typeface="Poppins"/>
                <a:ea typeface="Poppins"/>
                <a:cs typeface="Poppins"/>
                <a:sym typeface="Poppins"/>
              </a:rPr>
              <a:t>This shifts responsibility to the learner and builds the decision-making skills they will need throughout their career.</a:t>
            </a:r>
            <a:endParaRPr sz="2200" b="0" i="0" u="none" strike="noStrike" cap="none">
              <a:solidFill>
                <a:srgbClr val="000000"/>
              </a:solidFill>
              <a:latin typeface="Arial"/>
              <a:ea typeface="Arial"/>
              <a:cs typeface="Arial"/>
              <a:sym typeface="Arial"/>
            </a:endParaRPr>
          </a:p>
        </p:txBody>
      </p:sp>
      <p:sp>
        <p:nvSpPr>
          <p:cNvPr id="213" name="Google Shape;213;p4"/>
          <p:cNvSpPr txBox="1"/>
          <p:nvPr/>
        </p:nvSpPr>
        <p:spPr>
          <a:xfrm>
            <a:off x="1028700" y="1019175"/>
            <a:ext cx="7207401" cy="687705"/>
          </a:xfrm>
          <a:prstGeom prst="rect">
            <a:avLst/>
          </a:prstGeom>
          <a:noFill/>
          <a:ln>
            <a:noFill/>
          </a:ln>
        </p:spPr>
        <p:txBody>
          <a:bodyPr spcFirstLastPara="1" wrap="square" lIns="0" tIns="0" rIns="0" bIns="0" anchor="t" anchorCtr="0">
            <a:spAutoFit/>
          </a:bodyPr>
          <a:lstStyle/>
          <a:p>
            <a:pPr marL="0" marR="0" lvl="0" indent="0" algn="l" rtl="0">
              <a:lnSpc>
                <a:spcPct val="113002"/>
              </a:lnSpc>
              <a:spcBef>
                <a:spcPts val="0"/>
              </a:spcBef>
              <a:spcAft>
                <a:spcPts val="0"/>
              </a:spcAft>
              <a:buClr>
                <a:srgbClr val="000000"/>
              </a:buClr>
              <a:buSzPts val="2600"/>
              <a:buFont typeface="Arial"/>
              <a:buNone/>
            </a:pPr>
            <a:r>
              <a:rPr lang="en-US" sz="2600" b="1" i="0" u="none" strike="noStrike" cap="none">
                <a:solidFill>
                  <a:srgbClr val="000000"/>
                </a:solidFill>
                <a:latin typeface="Poppins"/>
                <a:ea typeface="Poppins"/>
                <a:cs typeface="Poppins"/>
                <a:sym typeface="Poppins"/>
              </a:rPr>
              <a:t>Section 2: Coaching-Style Conversations</a:t>
            </a:r>
            <a:endParaRPr sz="1400" b="0" i="0" u="none" strike="noStrike" cap="none">
              <a:solidFill>
                <a:srgbClr val="000000"/>
              </a:solidFill>
              <a:latin typeface="Arial"/>
              <a:ea typeface="Arial"/>
              <a:cs typeface="Arial"/>
              <a:sym typeface="Arial"/>
            </a:endParaRPr>
          </a:p>
        </p:txBody>
      </p:sp>
      <p:grpSp>
        <p:nvGrpSpPr>
          <p:cNvPr id="214" name="Google Shape;214;p4"/>
          <p:cNvGrpSpPr/>
          <p:nvPr/>
        </p:nvGrpSpPr>
        <p:grpSpPr>
          <a:xfrm>
            <a:off x="11279555" y="946396"/>
            <a:ext cx="857867" cy="857867"/>
            <a:chOff x="0" y="0"/>
            <a:chExt cx="812800" cy="812800"/>
          </a:xfrm>
        </p:grpSpPr>
        <p:sp>
          <p:nvSpPr>
            <p:cNvPr id="215" name="Google Shape;215;p4"/>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4E569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6" name="Google Shape;216;p4"/>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grpSp>
      <p:grpSp>
        <p:nvGrpSpPr>
          <p:cNvPr id="217" name="Google Shape;217;p4"/>
          <p:cNvGrpSpPr/>
          <p:nvPr/>
        </p:nvGrpSpPr>
        <p:grpSpPr>
          <a:xfrm>
            <a:off x="10765440" y="2226096"/>
            <a:ext cx="604566" cy="604566"/>
            <a:chOff x="0" y="0"/>
            <a:chExt cx="812800" cy="812800"/>
          </a:xfrm>
        </p:grpSpPr>
        <p:sp>
          <p:nvSpPr>
            <p:cNvPr id="218" name="Google Shape;218;p4"/>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0146E"/>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9" name="Google Shape;219;p4"/>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grpSp>
      <p:grpSp>
        <p:nvGrpSpPr>
          <p:cNvPr id="220" name="Google Shape;220;p4"/>
          <p:cNvGrpSpPr/>
          <p:nvPr/>
        </p:nvGrpSpPr>
        <p:grpSpPr>
          <a:xfrm>
            <a:off x="11590531" y="681913"/>
            <a:ext cx="637633" cy="637633"/>
            <a:chOff x="0" y="0"/>
            <a:chExt cx="812800" cy="812800"/>
          </a:xfrm>
        </p:grpSpPr>
        <p:sp>
          <p:nvSpPr>
            <p:cNvPr id="221" name="Google Shape;221;p4"/>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76200" cap="sq" cmpd="sng">
              <a:solidFill>
                <a:srgbClr val="17B8BB"/>
              </a:solidFill>
              <a:prstDash val="solid"/>
              <a:miter lim="8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2" name="Google Shape;222;p4"/>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grpSp>
      <p:sp>
        <p:nvSpPr>
          <p:cNvPr id="223" name="Google Shape;223;p4"/>
          <p:cNvSpPr/>
          <p:nvPr/>
        </p:nvSpPr>
        <p:spPr>
          <a:xfrm>
            <a:off x="3218551" y="8617394"/>
            <a:ext cx="1413849" cy="1232069"/>
          </a:xfrm>
          <a:custGeom>
            <a:avLst/>
            <a:gdLst/>
            <a:ahLst/>
            <a:cxnLst/>
            <a:rect l="l" t="t" r="r" b="b"/>
            <a:pathLst>
              <a:path w="1413849" h="1232069" extrusionOk="0">
                <a:moveTo>
                  <a:pt x="0" y="0"/>
                </a:moveTo>
                <a:lnTo>
                  <a:pt x="1413849" y="0"/>
                </a:lnTo>
                <a:lnTo>
                  <a:pt x="1413849" y="1232069"/>
                </a:lnTo>
                <a:lnTo>
                  <a:pt x="0" y="1232069"/>
                </a:lnTo>
                <a:lnTo>
                  <a:pt x="0" y="0"/>
                </a:lnTo>
                <a:close/>
              </a:path>
            </a:pathLst>
          </a:custGeom>
          <a:blipFill rotWithShape="1">
            <a:blip r:embed="rId6">
              <a:alphaModFix/>
            </a:blip>
            <a:stretch>
              <a:fillRect l="-41622" t="-17102" r="-40963" b="-20620"/>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24" name="Google Shape;224;p4"/>
          <p:cNvSpPr/>
          <p:nvPr/>
        </p:nvSpPr>
        <p:spPr>
          <a:xfrm>
            <a:off x="682117" y="9062370"/>
            <a:ext cx="2350712" cy="634692"/>
          </a:xfrm>
          <a:custGeom>
            <a:avLst/>
            <a:gdLst/>
            <a:ahLst/>
            <a:cxnLst/>
            <a:rect l="l" t="t" r="r" b="b"/>
            <a:pathLst>
              <a:path w="2350712" h="634692" extrusionOk="0">
                <a:moveTo>
                  <a:pt x="0" y="0"/>
                </a:moveTo>
                <a:lnTo>
                  <a:pt x="2350712" y="0"/>
                </a:lnTo>
                <a:lnTo>
                  <a:pt x="2350712" y="634693"/>
                </a:lnTo>
                <a:lnTo>
                  <a:pt x="0" y="634693"/>
                </a:lnTo>
                <a:lnTo>
                  <a:pt x="0" y="0"/>
                </a:lnTo>
                <a:close/>
              </a:path>
            </a:pathLst>
          </a:custGeom>
          <a:blipFill rotWithShape="1">
            <a:blip r:embed="rId7">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28"/>
        <p:cNvGrpSpPr/>
        <p:nvPr/>
      </p:nvGrpSpPr>
      <p:grpSpPr>
        <a:xfrm>
          <a:off x="0" y="0"/>
          <a:ext cx="0" cy="0"/>
          <a:chOff x="0" y="0"/>
          <a:chExt cx="0" cy="0"/>
        </a:xfrm>
      </p:grpSpPr>
      <p:grpSp>
        <p:nvGrpSpPr>
          <p:cNvPr id="229" name="Google Shape;229;p26"/>
          <p:cNvGrpSpPr/>
          <p:nvPr/>
        </p:nvGrpSpPr>
        <p:grpSpPr>
          <a:xfrm>
            <a:off x="-1" y="4584074"/>
            <a:ext cx="18288001" cy="6357176"/>
            <a:chOff x="0" y="0"/>
            <a:chExt cx="5661114" cy="1674318"/>
          </a:xfrm>
        </p:grpSpPr>
        <p:sp>
          <p:nvSpPr>
            <p:cNvPr id="230" name="Google Shape;230;p26"/>
            <p:cNvSpPr/>
            <p:nvPr/>
          </p:nvSpPr>
          <p:spPr>
            <a:xfrm>
              <a:off x="0" y="0"/>
              <a:ext cx="5661114" cy="1674318"/>
            </a:xfrm>
            <a:custGeom>
              <a:avLst/>
              <a:gdLst/>
              <a:ahLst/>
              <a:cxnLst/>
              <a:rect l="l" t="t" r="r" b="b"/>
              <a:pathLst>
                <a:path w="5661114" h="1674318" extrusionOk="0">
                  <a:moveTo>
                    <a:pt x="0" y="0"/>
                  </a:moveTo>
                  <a:lnTo>
                    <a:pt x="5661114" y="0"/>
                  </a:lnTo>
                  <a:lnTo>
                    <a:pt x="5661114" y="1674318"/>
                  </a:lnTo>
                  <a:lnTo>
                    <a:pt x="0" y="1674318"/>
                  </a:lnTo>
                  <a:close/>
                </a:path>
              </a:pathLst>
            </a:custGeom>
            <a:solidFill>
              <a:srgbClr val="10146E"/>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31" name="Google Shape;231;p26"/>
            <p:cNvSpPr txBox="1"/>
            <p:nvPr/>
          </p:nvSpPr>
          <p:spPr>
            <a:xfrm>
              <a:off x="0" y="0"/>
              <a:ext cx="5661114" cy="1674318"/>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232" name="Google Shape;232;p26"/>
          <p:cNvSpPr/>
          <p:nvPr/>
        </p:nvSpPr>
        <p:spPr>
          <a:xfrm>
            <a:off x="1591207" y="3225562"/>
            <a:ext cx="2588781" cy="2588781"/>
          </a:xfrm>
          <a:custGeom>
            <a:avLst/>
            <a:gdLst/>
            <a:ahLst/>
            <a:cxnLst/>
            <a:rect l="l" t="t" r="r" b="b"/>
            <a:pathLst>
              <a:path w="2588781" h="2588781" extrusionOk="0">
                <a:moveTo>
                  <a:pt x="0" y="0"/>
                </a:moveTo>
                <a:lnTo>
                  <a:pt x="2588781" y="0"/>
                </a:lnTo>
                <a:lnTo>
                  <a:pt x="2588781" y="2588780"/>
                </a:lnTo>
                <a:lnTo>
                  <a:pt x="0" y="2588780"/>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33" name="Google Shape;233;p26"/>
          <p:cNvSpPr/>
          <p:nvPr/>
        </p:nvSpPr>
        <p:spPr>
          <a:xfrm>
            <a:off x="1786442" y="3420796"/>
            <a:ext cx="2198312" cy="2198312"/>
          </a:xfrm>
          <a:custGeom>
            <a:avLst/>
            <a:gdLst/>
            <a:ahLst/>
            <a:cxnLst/>
            <a:rect l="l" t="t" r="r" b="b"/>
            <a:pathLst>
              <a:path w="2198312" h="2198312" extrusionOk="0">
                <a:moveTo>
                  <a:pt x="0" y="0"/>
                </a:moveTo>
                <a:lnTo>
                  <a:pt x="2198312" y="0"/>
                </a:lnTo>
                <a:lnTo>
                  <a:pt x="2198312" y="2198312"/>
                </a:lnTo>
                <a:lnTo>
                  <a:pt x="0" y="2198312"/>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34" name="Google Shape;234;p26"/>
          <p:cNvSpPr/>
          <p:nvPr/>
        </p:nvSpPr>
        <p:spPr>
          <a:xfrm>
            <a:off x="1900426" y="3534780"/>
            <a:ext cx="1970344" cy="1970344"/>
          </a:xfrm>
          <a:custGeom>
            <a:avLst/>
            <a:gdLst/>
            <a:ahLst/>
            <a:cxnLst/>
            <a:rect l="l" t="t" r="r" b="b"/>
            <a:pathLst>
              <a:path w="1970344" h="1970344" extrusionOk="0">
                <a:moveTo>
                  <a:pt x="0" y="0"/>
                </a:moveTo>
                <a:lnTo>
                  <a:pt x="1970344" y="0"/>
                </a:lnTo>
                <a:lnTo>
                  <a:pt x="1970344" y="1970344"/>
                </a:lnTo>
                <a:lnTo>
                  <a:pt x="0" y="1970344"/>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35" name="Google Shape;235;p26"/>
          <p:cNvSpPr/>
          <p:nvPr/>
        </p:nvSpPr>
        <p:spPr>
          <a:xfrm>
            <a:off x="5764174" y="3225562"/>
            <a:ext cx="2588781" cy="2588781"/>
          </a:xfrm>
          <a:custGeom>
            <a:avLst/>
            <a:gdLst/>
            <a:ahLst/>
            <a:cxnLst/>
            <a:rect l="l" t="t" r="r" b="b"/>
            <a:pathLst>
              <a:path w="2588781" h="2588781" extrusionOk="0">
                <a:moveTo>
                  <a:pt x="0" y="0"/>
                </a:moveTo>
                <a:lnTo>
                  <a:pt x="2588780" y="0"/>
                </a:lnTo>
                <a:lnTo>
                  <a:pt x="2588780" y="2588780"/>
                </a:lnTo>
                <a:lnTo>
                  <a:pt x="0" y="2588780"/>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36" name="Google Shape;236;p26"/>
          <p:cNvSpPr/>
          <p:nvPr/>
        </p:nvSpPr>
        <p:spPr>
          <a:xfrm>
            <a:off x="5959408" y="3420796"/>
            <a:ext cx="2198312" cy="2198312"/>
          </a:xfrm>
          <a:custGeom>
            <a:avLst/>
            <a:gdLst/>
            <a:ahLst/>
            <a:cxnLst/>
            <a:rect l="l" t="t" r="r" b="b"/>
            <a:pathLst>
              <a:path w="2198312" h="2198312" extrusionOk="0">
                <a:moveTo>
                  <a:pt x="0" y="0"/>
                </a:moveTo>
                <a:lnTo>
                  <a:pt x="2198312" y="0"/>
                </a:lnTo>
                <a:lnTo>
                  <a:pt x="2198312" y="2198312"/>
                </a:lnTo>
                <a:lnTo>
                  <a:pt x="0" y="2198312"/>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37" name="Google Shape;237;p26"/>
          <p:cNvSpPr/>
          <p:nvPr/>
        </p:nvSpPr>
        <p:spPr>
          <a:xfrm>
            <a:off x="6073392" y="3534780"/>
            <a:ext cx="1970344" cy="1970344"/>
          </a:xfrm>
          <a:custGeom>
            <a:avLst/>
            <a:gdLst/>
            <a:ahLst/>
            <a:cxnLst/>
            <a:rect l="l" t="t" r="r" b="b"/>
            <a:pathLst>
              <a:path w="1970344" h="1970344" extrusionOk="0">
                <a:moveTo>
                  <a:pt x="0" y="0"/>
                </a:moveTo>
                <a:lnTo>
                  <a:pt x="1970344" y="0"/>
                </a:lnTo>
                <a:lnTo>
                  <a:pt x="1970344" y="1970344"/>
                </a:lnTo>
                <a:lnTo>
                  <a:pt x="0" y="1970344"/>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38" name="Google Shape;238;p26"/>
          <p:cNvSpPr/>
          <p:nvPr/>
        </p:nvSpPr>
        <p:spPr>
          <a:xfrm>
            <a:off x="9936093" y="3225562"/>
            <a:ext cx="2588781" cy="2588781"/>
          </a:xfrm>
          <a:custGeom>
            <a:avLst/>
            <a:gdLst/>
            <a:ahLst/>
            <a:cxnLst/>
            <a:rect l="l" t="t" r="r" b="b"/>
            <a:pathLst>
              <a:path w="2588781" h="2588781" extrusionOk="0">
                <a:moveTo>
                  <a:pt x="0" y="0"/>
                </a:moveTo>
                <a:lnTo>
                  <a:pt x="2588781" y="0"/>
                </a:lnTo>
                <a:lnTo>
                  <a:pt x="2588781" y="2588780"/>
                </a:lnTo>
                <a:lnTo>
                  <a:pt x="0" y="2588780"/>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39" name="Google Shape;239;p26"/>
          <p:cNvSpPr/>
          <p:nvPr/>
        </p:nvSpPr>
        <p:spPr>
          <a:xfrm>
            <a:off x="10131327" y="3420796"/>
            <a:ext cx="2198312" cy="2198312"/>
          </a:xfrm>
          <a:custGeom>
            <a:avLst/>
            <a:gdLst/>
            <a:ahLst/>
            <a:cxnLst/>
            <a:rect l="l" t="t" r="r" b="b"/>
            <a:pathLst>
              <a:path w="2198312" h="2198312" extrusionOk="0">
                <a:moveTo>
                  <a:pt x="0" y="0"/>
                </a:moveTo>
                <a:lnTo>
                  <a:pt x="2198312" y="0"/>
                </a:lnTo>
                <a:lnTo>
                  <a:pt x="2198312" y="2198312"/>
                </a:lnTo>
                <a:lnTo>
                  <a:pt x="0" y="2198312"/>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40" name="Google Shape;240;p26"/>
          <p:cNvSpPr/>
          <p:nvPr/>
        </p:nvSpPr>
        <p:spPr>
          <a:xfrm>
            <a:off x="10245311" y="3534780"/>
            <a:ext cx="1970344" cy="1970344"/>
          </a:xfrm>
          <a:custGeom>
            <a:avLst/>
            <a:gdLst/>
            <a:ahLst/>
            <a:cxnLst/>
            <a:rect l="l" t="t" r="r" b="b"/>
            <a:pathLst>
              <a:path w="1970344" h="1970344" extrusionOk="0">
                <a:moveTo>
                  <a:pt x="0" y="0"/>
                </a:moveTo>
                <a:lnTo>
                  <a:pt x="1970344" y="0"/>
                </a:lnTo>
                <a:lnTo>
                  <a:pt x="1970344" y="1970344"/>
                </a:lnTo>
                <a:lnTo>
                  <a:pt x="0" y="1970344"/>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41" name="Google Shape;241;p26"/>
          <p:cNvSpPr/>
          <p:nvPr/>
        </p:nvSpPr>
        <p:spPr>
          <a:xfrm>
            <a:off x="14108012" y="3225562"/>
            <a:ext cx="2588781" cy="2588781"/>
          </a:xfrm>
          <a:custGeom>
            <a:avLst/>
            <a:gdLst/>
            <a:ahLst/>
            <a:cxnLst/>
            <a:rect l="l" t="t" r="r" b="b"/>
            <a:pathLst>
              <a:path w="2588781" h="2588781" extrusionOk="0">
                <a:moveTo>
                  <a:pt x="0" y="0"/>
                </a:moveTo>
                <a:lnTo>
                  <a:pt x="2588781" y="0"/>
                </a:lnTo>
                <a:lnTo>
                  <a:pt x="2588781" y="2588780"/>
                </a:lnTo>
                <a:lnTo>
                  <a:pt x="0" y="2588780"/>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42" name="Google Shape;242;p26"/>
          <p:cNvSpPr/>
          <p:nvPr/>
        </p:nvSpPr>
        <p:spPr>
          <a:xfrm>
            <a:off x="14303246" y="3420796"/>
            <a:ext cx="2198312" cy="2198312"/>
          </a:xfrm>
          <a:custGeom>
            <a:avLst/>
            <a:gdLst/>
            <a:ahLst/>
            <a:cxnLst/>
            <a:rect l="l" t="t" r="r" b="b"/>
            <a:pathLst>
              <a:path w="2198312" h="2198312" extrusionOk="0">
                <a:moveTo>
                  <a:pt x="0" y="0"/>
                </a:moveTo>
                <a:lnTo>
                  <a:pt x="2198312" y="0"/>
                </a:lnTo>
                <a:lnTo>
                  <a:pt x="2198312" y="2198312"/>
                </a:lnTo>
                <a:lnTo>
                  <a:pt x="0" y="2198312"/>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43" name="Google Shape;243;p26"/>
          <p:cNvSpPr/>
          <p:nvPr/>
        </p:nvSpPr>
        <p:spPr>
          <a:xfrm>
            <a:off x="14417230" y="3534780"/>
            <a:ext cx="1970344" cy="1970344"/>
          </a:xfrm>
          <a:custGeom>
            <a:avLst/>
            <a:gdLst/>
            <a:ahLst/>
            <a:cxnLst/>
            <a:rect l="l" t="t" r="r" b="b"/>
            <a:pathLst>
              <a:path w="1970344" h="1970344" extrusionOk="0">
                <a:moveTo>
                  <a:pt x="0" y="0"/>
                </a:moveTo>
                <a:lnTo>
                  <a:pt x="1970344" y="0"/>
                </a:lnTo>
                <a:lnTo>
                  <a:pt x="1970344" y="1970344"/>
                </a:lnTo>
                <a:lnTo>
                  <a:pt x="0" y="1970344"/>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44" name="Google Shape;244;p26"/>
          <p:cNvSpPr/>
          <p:nvPr/>
        </p:nvSpPr>
        <p:spPr>
          <a:xfrm>
            <a:off x="2311879" y="3946233"/>
            <a:ext cx="1147438" cy="1147438"/>
          </a:xfrm>
          <a:custGeom>
            <a:avLst/>
            <a:gdLst/>
            <a:ahLst/>
            <a:cxnLst/>
            <a:rect l="l" t="t" r="r" b="b"/>
            <a:pathLst>
              <a:path w="1147438" h="1147438" extrusionOk="0">
                <a:moveTo>
                  <a:pt x="0" y="0"/>
                </a:moveTo>
                <a:lnTo>
                  <a:pt x="1147438" y="0"/>
                </a:lnTo>
                <a:lnTo>
                  <a:pt x="1147438" y="1147438"/>
                </a:lnTo>
                <a:lnTo>
                  <a:pt x="0" y="1147438"/>
                </a:lnTo>
                <a:lnTo>
                  <a:pt x="0" y="0"/>
                </a:lnTo>
                <a:close/>
              </a:path>
            </a:pathLst>
          </a:custGeom>
          <a:blipFill rotWithShape="1">
            <a:blip r:embed="rId6">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45" name="Google Shape;245;p26"/>
          <p:cNvSpPr/>
          <p:nvPr/>
        </p:nvSpPr>
        <p:spPr>
          <a:xfrm>
            <a:off x="6484845" y="3946233"/>
            <a:ext cx="1147438" cy="1147438"/>
          </a:xfrm>
          <a:custGeom>
            <a:avLst/>
            <a:gdLst/>
            <a:ahLst/>
            <a:cxnLst/>
            <a:rect l="l" t="t" r="r" b="b"/>
            <a:pathLst>
              <a:path w="1147438" h="1147438" extrusionOk="0">
                <a:moveTo>
                  <a:pt x="0" y="0"/>
                </a:moveTo>
                <a:lnTo>
                  <a:pt x="1147438" y="0"/>
                </a:lnTo>
                <a:lnTo>
                  <a:pt x="1147438" y="1147438"/>
                </a:lnTo>
                <a:lnTo>
                  <a:pt x="0" y="1147438"/>
                </a:lnTo>
                <a:lnTo>
                  <a:pt x="0" y="0"/>
                </a:lnTo>
                <a:close/>
              </a:path>
            </a:pathLst>
          </a:custGeom>
          <a:blipFill rotWithShape="1">
            <a:blip r:embed="rId7">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46" name="Google Shape;246;p26"/>
          <p:cNvSpPr/>
          <p:nvPr/>
        </p:nvSpPr>
        <p:spPr>
          <a:xfrm>
            <a:off x="10668925" y="3875415"/>
            <a:ext cx="1123117" cy="1123117"/>
          </a:xfrm>
          <a:custGeom>
            <a:avLst/>
            <a:gdLst/>
            <a:ahLst/>
            <a:cxnLst/>
            <a:rect l="l" t="t" r="r" b="b"/>
            <a:pathLst>
              <a:path w="1123117" h="1123117" extrusionOk="0">
                <a:moveTo>
                  <a:pt x="0" y="0"/>
                </a:moveTo>
                <a:lnTo>
                  <a:pt x="1123116" y="0"/>
                </a:lnTo>
                <a:lnTo>
                  <a:pt x="1123116" y="1123117"/>
                </a:lnTo>
                <a:lnTo>
                  <a:pt x="0" y="1123117"/>
                </a:lnTo>
                <a:lnTo>
                  <a:pt x="0" y="0"/>
                </a:lnTo>
                <a:close/>
              </a:path>
            </a:pathLst>
          </a:custGeom>
          <a:blipFill rotWithShape="1">
            <a:blip r:embed="rId8">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47" name="Google Shape;247;p26"/>
          <p:cNvSpPr/>
          <p:nvPr/>
        </p:nvSpPr>
        <p:spPr>
          <a:xfrm>
            <a:off x="14828683" y="3946233"/>
            <a:ext cx="1147438" cy="1147438"/>
          </a:xfrm>
          <a:custGeom>
            <a:avLst/>
            <a:gdLst/>
            <a:ahLst/>
            <a:cxnLst/>
            <a:rect l="l" t="t" r="r" b="b"/>
            <a:pathLst>
              <a:path w="1147438" h="1147438" extrusionOk="0">
                <a:moveTo>
                  <a:pt x="0" y="0"/>
                </a:moveTo>
                <a:lnTo>
                  <a:pt x="1147438" y="0"/>
                </a:lnTo>
                <a:lnTo>
                  <a:pt x="1147438" y="1147438"/>
                </a:lnTo>
                <a:lnTo>
                  <a:pt x="0" y="1147438"/>
                </a:lnTo>
                <a:lnTo>
                  <a:pt x="0" y="0"/>
                </a:lnTo>
                <a:close/>
              </a:path>
            </a:pathLst>
          </a:custGeom>
          <a:blipFill rotWithShape="1">
            <a:blip r:embed="rId9">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48" name="Google Shape;248;p26"/>
          <p:cNvSpPr/>
          <p:nvPr/>
        </p:nvSpPr>
        <p:spPr>
          <a:xfrm rot="-10602057">
            <a:off x="12387093" y="-1133853"/>
            <a:ext cx="6240735" cy="2176456"/>
          </a:xfrm>
          <a:custGeom>
            <a:avLst/>
            <a:gdLst/>
            <a:ahLst/>
            <a:cxnLst/>
            <a:rect l="l" t="t" r="r" b="b"/>
            <a:pathLst>
              <a:path w="6240735" h="2176456" extrusionOk="0">
                <a:moveTo>
                  <a:pt x="0" y="0"/>
                </a:moveTo>
                <a:lnTo>
                  <a:pt x="6240735" y="0"/>
                </a:lnTo>
                <a:lnTo>
                  <a:pt x="6240735" y="2176457"/>
                </a:lnTo>
                <a:lnTo>
                  <a:pt x="0" y="2176457"/>
                </a:lnTo>
                <a:lnTo>
                  <a:pt x="0" y="0"/>
                </a:lnTo>
                <a:close/>
              </a:path>
            </a:pathLst>
          </a:custGeom>
          <a:blipFill rotWithShape="1">
            <a:blip r:embed="rId10">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49" name="Google Shape;249;p26"/>
          <p:cNvSpPr/>
          <p:nvPr/>
        </p:nvSpPr>
        <p:spPr>
          <a:xfrm rot="10598374" flipH="1">
            <a:off x="-440482" y="-1192452"/>
            <a:ext cx="6576787" cy="2293655"/>
          </a:xfrm>
          <a:custGeom>
            <a:avLst/>
            <a:gdLst/>
            <a:ahLst/>
            <a:cxnLst/>
            <a:rect l="l" t="t" r="r" b="b"/>
            <a:pathLst>
              <a:path w="6576787" h="2293655" extrusionOk="0">
                <a:moveTo>
                  <a:pt x="0" y="2293655"/>
                </a:moveTo>
                <a:lnTo>
                  <a:pt x="6576787" y="2293655"/>
                </a:lnTo>
                <a:lnTo>
                  <a:pt x="6576787" y="0"/>
                </a:lnTo>
                <a:lnTo>
                  <a:pt x="0" y="0"/>
                </a:lnTo>
                <a:lnTo>
                  <a:pt x="0" y="2293655"/>
                </a:lnTo>
                <a:close/>
              </a:path>
            </a:pathLst>
          </a:custGeom>
          <a:blipFill rotWithShape="1">
            <a:blip r:embed="rId10">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nvGrpSpPr>
          <p:cNvPr id="250" name="Google Shape;250;p26"/>
          <p:cNvGrpSpPr/>
          <p:nvPr/>
        </p:nvGrpSpPr>
        <p:grpSpPr>
          <a:xfrm>
            <a:off x="0" y="9913239"/>
            <a:ext cx="18288000" cy="837562"/>
            <a:chOff x="0" y="-57150"/>
            <a:chExt cx="11607985" cy="463550"/>
          </a:xfrm>
        </p:grpSpPr>
        <p:sp>
          <p:nvSpPr>
            <p:cNvPr id="251" name="Google Shape;251;p26"/>
            <p:cNvSpPr/>
            <p:nvPr/>
          </p:nvSpPr>
          <p:spPr>
            <a:xfrm>
              <a:off x="0" y="0"/>
              <a:ext cx="11607985" cy="406400"/>
            </a:xfrm>
            <a:custGeom>
              <a:avLst/>
              <a:gdLst/>
              <a:ahLst/>
              <a:cxnLst/>
              <a:rect l="l" t="t" r="r" b="b"/>
              <a:pathLst>
                <a:path w="11607985" h="406400" extrusionOk="0">
                  <a:moveTo>
                    <a:pt x="11404785" y="0"/>
                  </a:moveTo>
                  <a:cubicBezTo>
                    <a:pt x="11517009" y="0"/>
                    <a:pt x="11607985" y="90976"/>
                    <a:pt x="11607985" y="203200"/>
                  </a:cubicBezTo>
                  <a:cubicBezTo>
                    <a:pt x="11607985" y="315424"/>
                    <a:pt x="11517009" y="406400"/>
                    <a:pt x="11404785" y="406400"/>
                  </a:cubicBezTo>
                  <a:lnTo>
                    <a:pt x="203200" y="406400"/>
                  </a:lnTo>
                  <a:cubicBezTo>
                    <a:pt x="90976" y="406400"/>
                    <a:pt x="0" y="315424"/>
                    <a:pt x="0" y="203200"/>
                  </a:cubicBezTo>
                  <a:cubicBezTo>
                    <a:pt x="0" y="90976"/>
                    <a:pt x="90976" y="0"/>
                    <a:pt x="203200" y="0"/>
                  </a:cubicBezTo>
                  <a:close/>
                </a:path>
              </a:pathLst>
            </a:custGeom>
            <a:solidFill>
              <a:srgbClr val="4E569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2" name="Google Shape;252;p26"/>
            <p:cNvSpPr txBox="1"/>
            <p:nvPr/>
          </p:nvSpPr>
          <p:spPr>
            <a:xfrm>
              <a:off x="0" y="-57150"/>
              <a:ext cx="11607985" cy="46355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253" name="Google Shape;253;p26"/>
          <p:cNvGrpSpPr/>
          <p:nvPr/>
        </p:nvGrpSpPr>
        <p:grpSpPr>
          <a:xfrm>
            <a:off x="4131384" y="9913239"/>
            <a:ext cx="10025232" cy="837562"/>
            <a:chOff x="0" y="-57150"/>
            <a:chExt cx="5548478" cy="463550"/>
          </a:xfrm>
        </p:grpSpPr>
        <p:sp>
          <p:nvSpPr>
            <p:cNvPr id="254" name="Google Shape;254;p26"/>
            <p:cNvSpPr/>
            <p:nvPr/>
          </p:nvSpPr>
          <p:spPr>
            <a:xfrm>
              <a:off x="0" y="0"/>
              <a:ext cx="5548478" cy="406400"/>
            </a:xfrm>
            <a:custGeom>
              <a:avLst/>
              <a:gdLst/>
              <a:ahLst/>
              <a:cxnLst/>
              <a:rect l="l" t="t" r="r" b="b"/>
              <a:pathLst>
                <a:path w="5548478" h="406400" extrusionOk="0">
                  <a:moveTo>
                    <a:pt x="5345278" y="0"/>
                  </a:moveTo>
                  <a:cubicBezTo>
                    <a:pt x="5457503" y="0"/>
                    <a:pt x="5548478" y="90976"/>
                    <a:pt x="5548478" y="203200"/>
                  </a:cubicBezTo>
                  <a:cubicBezTo>
                    <a:pt x="5548478" y="315424"/>
                    <a:pt x="5457503" y="406400"/>
                    <a:pt x="5345278" y="406400"/>
                  </a:cubicBezTo>
                  <a:lnTo>
                    <a:pt x="203200" y="406400"/>
                  </a:lnTo>
                  <a:cubicBezTo>
                    <a:pt x="90976" y="406400"/>
                    <a:pt x="0" y="315424"/>
                    <a:pt x="0" y="203200"/>
                  </a:cubicBezTo>
                  <a:cubicBezTo>
                    <a:pt x="0" y="90976"/>
                    <a:pt x="90976" y="0"/>
                    <a:pt x="203200" y="0"/>
                  </a:cubicBezTo>
                  <a:close/>
                </a:path>
              </a:pathLst>
            </a:custGeom>
            <a:solidFill>
              <a:srgbClr val="17B8BB"/>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5" name="Google Shape;255;p26"/>
            <p:cNvSpPr txBox="1"/>
            <p:nvPr/>
          </p:nvSpPr>
          <p:spPr>
            <a:xfrm>
              <a:off x="0" y="-57150"/>
              <a:ext cx="5548478" cy="46355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256" name="Google Shape;256;p26"/>
          <p:cNvSpPr txBox="1"/>
          <p:nvPr/>
        </p:nvSpPr>
        <p:spPr>
          <a:xfrm>
            <a:off x="5374682" y="1019175"/>
            <a:ext cx="7538637" cy="687705"/>
          </a:xfrm>
          <a:prstGeom prst="rect">
            <a:avLst/>
          </a:prstGeom>
          <a:noFill/>
          <a:ln>
            <a:noFill/>
          </a:ln>
        </p:spPr>
        <p:txBody>
          <a:bodyPr spcFirstLastPara="1" wrap="square" lIns="0" tIns="0" rIns="0" bIns="0" anchor="t" anchorCtr="0">
            <a:spAutoFit/>
          </a:bodyPr>
          <a:lstStyle/>
          <a:p>
            <a:pPr marL="0" marR="0" lvl="0" indent="0" algn="ctr" rtl="0">
              <a:lnSpc>
                <a:spcPct val="113002"/>
              </a:lnSpc>
              <a:spcBef>
                <a:spcPts val="0"/>
              </a:spcBef>
              <a:spcAft>
                <a:spcPts val="0"/>
              </a:spcAft>
              <a:buClr>
                <a:srgbClr val="000000"/>
              </a:buClr>
              <a:buSzPts val="4499"/>
              <a:buFont typeface="Arial"/>
              <a:buNone/>
            </a:pPr>
            <a:r>
              <a:rPr lang="en-US" sz="4499" b="1" i="0" u="none" strike="noStrike" cap="none">
                <a:solidFill>
                  <a:srgbClr val="000000"/>
                </a:solidFill>
                <a:latin typeface="Poppins"/>
                <a:ea typeface="Poppins"/>
                <a:cs typeface="Poppins"/>
                <a:sym typeface="Poppins"/>
              </a:rPr>
              <a:t>A Simple Framework for Guidance Conversations</a:t>
            </a:r>
            <a:endParaRPr sz="1400" b="0" i="0" u="none" strike="noStrike" cap="none">
              <a:solidFill>
                <a:srgbClr val="000000"/>
              </a:solidFill>
              <a:latin typeface="Arial"/>
              <a:ea typeface="Arial"/>
              <a:cs typeface="Arial"/>
              <a:sym typeface="Arial"/>
            </a:endParaRPr>
          </a:p>
        </p:txBody>
      </p:sp>
      <p:sp>
        <p:nvSpPr>
          <p:cNvPr id="257" name="Google Shape;257;p26"/>
          <p:cNvSpPr txBox="1"/>
          <p:nvPr/>
        </p:nvSpPr>
        <p:spPr>
          <a:xfrm>
            <a:off x="1028700" y="6994725"/>
            <a:ext cx="3713796" cy="1095300"/>
          </a:xfrm>
          <a:prstGeom prst="rect">
            <a:avLst/>
          </a:prstGeom>
          <a:noFill/>
          <a:ln>
            <a:noFill/>
          </a:ln>
        </p:spPr>
        <p:txBody>
          <a:bodyPr spcFirstLastPara="1" wrap="square" lIns="0" tIns="0" rIns="0" bIns="0" anchor="t" anchorCtr="0">
            <a:spAutoFit/>
          </a:bodyPr>
          <a:lstStyle/>
          <a:p>
            <a:pPr marL="0" marR="0" lvl="0" indent="0" algn="ctr" rtl="0">
              <a:lnSpc>
                <a:spcPct val="130026"/>
              </a:lnSpc>
              <a:spcBef>
                <a:spcPts val="0"/>
              </a:spcBef>
              <a:spcAft>
                <a:spcPts val="0"/>
              </a:spcAft>
              <a:buClr>
                <a:srgbClr val="000000"/>
              </a:buClr>
              <a:buSzPts val="1825"/>
              <a:buFont typeface="Arial"/>
              <a:buNone/>
            </a:pPr>
            <a:r>
              <a:rPr lang="en-US" sz="1825" b="0" i="0" u="none" strike="noStrike" cap="none">
                <a:solidFill>
                  <a:srgbClr val="FFFFFF"/>
                </a:solidFill>
                <a:latin typeface="Poppins"/>
                <a:ea typeface="Poppins"/>
                <a:cs typeface="Poppins"/>
                <a:sym typeface="Poppins"/>
              </a:rPr>
              <a:t>What is the learner trying to achieve or decide? Get specific before moving on.</a:t>
            </a:r>
            <a:endParaRPr sz="1400" b="0" i="0" u="none" strike="noStrike" cap="none">
              <a:solidFill>
                <a:srgbClr val="000000"/>
              </a:solidFill>
              <a:latin typeface="Arial"/>
              <a:ea typeface="Arial"/>
              <a:cs typeface="Arial"/>
              <a:sym typeface="Arial"/>
            </a:endParaRPr>
          </a:p>
        </p:txBody>
      </p:sp>
      <p:sp>
        <p:nvSpPr>
          <p:cNvPr id="258" name="Google Shape;258;p26"/>
          <p:cNvSpPr txBox="1"/>
          <p:nvPr/>
        </p:nvSpPr>
        <p:spPr>
          <a:xfrm>
            <a:off x="1297793" y="6042689"/>
            <a:ext cx="3175609" cy="387374"/>
          </a:xfrm>
          <a:prstGeom prst="rect">
            <a:avLst/>
          </a:prstGeom>
          <a:noFill/>
          <a:ln>
            <a:noFill/>
          </a:ln>
        </p:spPr>
        <p:txBody>
          <a:bodyPr spcFirstLastPara="1" wrap="square" lIns="0" tIns="0" rIns="0" bIns="0" anchor="t" anchorCtr="0">
            <a:spAutoFit/>
          </a:bodyPr>
          <a:lstStyle/>
          <a:p>
            <a:pPr marL="0" marR="0" lvl="0" indent="0" algn="ctr" rtl="0">
              <a:lnSpc>
                <a:spcPct val="113017"/>
              </a:lnSpc>
              <a:spcBef>
                <a:spcPts val="0"/>
              </a:spcBef>
              <a:spcAft>
                <a:spcPts val="0"/>
              </a:spcAft>
              <a:buClr>
                <a:srgbClr val="000000"/>
              </a:buClr>
              <a:buSzPts val="2489"/>
              <a:buFont typeface="Arial"/>
              <a:buNone/>
            </a:pPr>
            <a:r>
              <a:rPr lang="en-US" sz="2489" b="1" i="0" u="none" strike="noStrike" cap="none">
                <a:solidFill>
                  <a:srgbClr val="FFFFFF"/>
                </a:solidFill>
                <a:latin typeface="Poppins"/>
                <a:ea typeface="Poppins"/>
                <a:cs typeface="Poppins"/>
                <a:sym typeface="Poppins"/>
              </a:rPr>
              <a:t>Clarify the Goal</a:t>
            </a:r>
            <a:endParaRPr sz="1400" b="0" i="0" u="none" strike="noStrike" cap="none">
              <a:solidFill>
                <a:srgbClr val="000000"/>
              </a:solidFill>
              <a:latin typeface="Arial"/>
              <a:ea typeface="Arial"/>
              <a:cs typeface="Arial"/>
              <a:sym typeface="Arial"/>
            </a:endParaRPr>
          </a:p>
        </p:txBody>
      </p:sp>
      <p:sp>
        <p:nvSpPr>
          <p:cNvPr id="259" name="Google Shape;259;p26"/>
          <p:cNvSpPr txBox="1"/>
          <p:nvPr/>
        </p:nvSpPr>
        <p:spPr>
          <a:xfrm>
            <a:off x="5201666" y="6994725"/>
            <a:ext cx="3713796" cy="1460400"/>
          </a:xfrm>
          <a:prstGeom prst="rect">
            <a:avLst/>
          </a:prstGeom>
          <a:noFill/>
          <a:ln>
            <a:noFill/>
          </a:ln>
        </p:spPr>
        <p:txBody>
          <a:bodyPr spcFirstLastPara="1" wrap="square" lIns="0" tIns="0" rIns="0" bIns="0" anchor="t" anchorCtr="0">
            <a:spAutoFit/>
          </a:bodyPr>
          <a:lstStyle/>
          <a:p>
            <a:pPr marL="0" marR="0" lvl="0" indent="0" algn="ctr" rtl="0">
              <a:lnSpc>
                <a:spcPct val="130026"/>
              </a:lnSpc>
              <a:spcBef>
                <a:spcPts val="0"/>
              </a:spcBef>
              <a:spcAft>
                <a:spcPts val="0"/>
              </a:spcAft>
              <a:buClr>
                <a:srgbClr val="000000"/>
              </a:buClr>
              <a:buSzPts val="1825"/>
              <a:buFont typeface="Arial"/>
              <a:buNone/>
            </a:pPr>
            <a:r>
              <a:rPr lang="en-US" sz="1825" b="0" i="0" u="none" strike="noStrike" cap="none">
                <a:solidFill>
                  <a:srgbClr val="FFFFFF"/>
                </a:solidFill>
                <a:latin typeface="Poppins"/>
                <a:ea typeface="Poppins"/>
                <a:cs typeface="Poppins"/>
                <a:sym typeface="Poppins"/>
              </a:rPr>
              <a:t>What is happening now, and what is getting in the way? Understand the situation before jumping to solutions.</a:t>
            </a:r>
            <a:endParaRPr sz="1400" b="0" i="0" u="none" strike="noStrike" cap="none">
              <a:solidFill>
                <a:srgbClr val="000000"/>
              </a:solidFill>
              <a:latin typeface="Arial"/>
              <a:ea typeface="Arial"/>
              <a:cs typeface="Arial"/>
              <a:sym typeface="Arial"/>
            </a:endParaRPr>
          </a:p>
        </p:txBody>
      </p:sp>
      <p:sp>
        <p:nvSpPr>
          <p:cNvPr id="260" name="Google Shape;260;p26"/>
          <p:cNvSpPr txBox="1"/>
          <p:nvPr/>
        </p:nvSpPr>
        <p:spPr>
          <a:xfrm>
            <a:off x="5200743" y="6042689"/>
            <a:ext cx="3715643" cy="387374"/>
          </a:xfrm>
          <a:prstGeom prst="rect">
            <a:avLst/>
          </a:prstGeom>
          <a:noFill/>
          <a:ln>
            <a:noFill/>
          </a:ln>
        </p:spPr>
        <p:txBody>
          <a:bodyPr spcFirstLastPara="1" wrap="square" lIns="0" tIns="0" rIns="0" bIns="0" anchor="t" anchorCtr="0">
            <a:spAutoFit/>
          </a:bodyPr>
          <a:lstStyle/>
          <a:p>
            <a:pPr marL="0" marR="0" lvl="0" indent="0" algn="ctr" rtl="0">
              <a:lnSpc>
                <a:spcPct val="113017"/>
              </a:lnSpc>
              <a:spcBef>
                <a:spcPts val="0"/>
              </a:spcBef>
              <a:spcAft>
                <a:spcPts val="0"/>
              </a:spcAft>
              <a:buClr>
                <a:srgbClr val="000000"/>
              </a:buClr>
              <a:buSzPts val="2489"/>
              <a:buFont typeface="Arial"/>
              <a:buNone/>
            </a:pPr>
            <a:r>
              <a:rPr lang="en-US" sz="2489" b="1" i="0" u="none" strike="noStrike" cap="none">
                <a:solidFill>
                  <a:srgbClr val="FFFFFF"/>
                </a:solidFill>
                <a:latin typeface="Poppins"/>
                <a:ea typeface="Poppins"/>
                <a:cs typeface="Poppins"/>
                <a:sym typeface="Poppins"/>
              </a:rPr>
              <a:t>Explore Current Reality</a:t>
            </a:r>
            <a:endParaRPr sz="1400" b="0" i="0" u="none" strike="noStrike" cap="none">
              <a:solidFill>
                <a:srgbClr val="000000"/>
              </a:solidFill>
              <a:latin typeface="Arial"/>
              <a:ea typeface="Arial"/>
              <a:cs typeface="Arial"/>
              <a:sym typeface="Arial"/>
            </a:endParaRPr>
          </a:p>
        </p:txBody>
      </p:sp>
      <p:sp>
        <p:nvSpPr>
          <p:cNvPr id="261" name="Google Shape;261;p26"/>
          <p:cNvSpPr txBox="1"/>
          <p:nvPr/>
        </p:nvSpPr>
        <p:spPr>
          <a:xfrm>
            <a:off x="9373585" y="6994725"/>
            <a:ext cx="3713796" cy="1460400"/>
          </a:xfrm>
          <a:prstGeom prst="rect">
            <a:avLst/>
          </a:prstGeom>
          <a:noFill/>
          <a:ln>
            <a:noFill/>
          </a:ln>
        </p:spPr>
        <p:txBody>
          <a:bodyPr spcFirstLastPara="1" wrap="square" lIns="0" tIns="0" rIns="0" bIns="0" anchor="t" anchorCtr="0">
            <a:spAutoFit/>
          </a:bodyPr>
          <a:lstStyle/>
          <a:p>
            <a:pPr marL="0" marR="0" lvl="0" indent="0" algn="ctr" rtl="0">
              <a:lnSpc>
                <a:spcPct val="130026"/>
              </a:lnSpc>
              <a:spcBef>
                <a:spcPts val="0"/>
              </a:spcBef>
              <a:spcAft>
                <a:spcPts val="0"/>
              </a:spcAft>
              <a:buClr>
                <a:srgbClr val="000000"/>
              </a:buClr>
              <a:buSzPts val="1825"/>
              <a:buFont typeface="Arial"/>
              <a:buNone/>
            </a:pPr>
            <a:r>
              <a:rPr lang="en-US" sz="1825" b="0" i="0" u="none" strike="noStrike" cap="none">
                <a:solidFill>
                  <a:srgbClr val="FFFFFF"/>
                </a:solidFill>
                <a:latin typeface="Poppins"/>
                <a:ea typeface="Poppins"/>
                <a:cs typeface="Poppins"/>
                <a:sym typeface="Poppins"/>
              </a:rPr>
              <a:t>What choices are available, and what are the implications of each? Widen the view before narrowing it.</a:t>
            </a:r>
            <a:endParaRPr sz="1400" b="0" i="0" u="none" strike="noStrike" cap="none">
              <a:solidFill>
                <a:srgbClr val="000000"/>
              </a:solidFill>
              <a:latin typeface="Arial"/>
              <a:ea typeface="Arial"/>
              <a:cs typeface="Arial"/>
              <a:sym typeface="Arial"/>
            </a:endParaRPr>
          </a:p>
        </p:txBody>
      </p:sp>
      <p:sp>
        <p:nvSpPr>
          <p:cNvPr id="262" name="Google Shape;262;p26"/>
          <p:cNvSpPr txBox="1"/>
          <p:nvPr/>
        </p:nvSpPr>
        <p:spPr>
          <a:xfrm>
            <a:off x="9547648" y="6042689"/>
            <a:ext cx="3365670" cy="387374"/>
          </a:xfrm>
          <a:prstGeom prst="rect">
            <a:avLst/>
          </a:prstGeom>
          <a:noFill/>
          <a:ln>
            <a:noFill/>
          </a:ln>
        </p:spPr>
        <p:txBody>
          <a:bodyPr spcFirstLastPara="1" wrap="square" lIns="0" tIns="0" rIns="0" bIns="0" anchor="t" anchorCtr="0">
            <a:spAutoFit/>
          </a:bodyPr>
          <a:lstStyle/>
          <a:p>
            <a:pPr marL="0" marR="0" lvl="0" indent="0" algn="ctr" rtl="0">
              <a:lnSpc>
                <a:spcPct val="113017"/>
              </a:lnSpc>
              <a:spcBef>
                <a:spcPts val="0"/>
              </a:spcBef>
              <a:spcAft>
                <a:spcPts val="0"/>
              </a:spcAft>
              <a:buClr>
                <a:srgbClr val="000000"/>
              </a:buClr>
              <a:buSzPts val="2489"/>
              <a:buFont typeface="Arial"/>
              <a:buNone/>
            </a:pPr>
            <a:r>
              <a:rPr lang="en-US" sz="2489" b="1" i="0" u="none" strike="noStrike" cap="none">
                <a:solidFill>
                  <a:srgbClr val="FFFFFF"/>
                </a:solidFill>
                <a:latin typeface="Poppins"/>
                <a:ea typeface="Poppins"/>
                <a:cs typeface="Poppins"/>
                <a:sym typeface="Poppins"/>
              </a:rPr>
              <a:t>Identify Options</a:t>
            </a:r>
            <a:endParaRPr sz="1400" b="0" i="0" u="none" strike="noStrike" cap="none">
              <a:solidFill>
                <a:srgbClr val="000000"/>
              </a:solidFill>
              <a:latin typeface="Arial"/>
              <a:ea typeface="Arial"/>
              <a:cs typeface="Arial"/>
              <a:sym typeface="Arial"/>
            </a:endParaRPr>
          </a:p>
        </p:txBody>
      </p:sp>
      <p:sp>
        <p:nvSpPr>
          <p:cNvPr id="263" name="Google Shape;263;p26"/>
          <p:cNvSpPr txBox="1"/>
          <p:nvPr/>
        </p:nvSpPr>
        <p:spPr>
          <a:xfrm>
            <a:off x="13545504" y="6994725"/>
            <a:ext cx="3713796" cy="1460400"/>
          </a:xfrm>
          <a:prstGeom prst="rect">
            <a:avLst/>
          </a:prstGeom>
          <a:noFill/>
          <a:ln>
            <a:noFill/>
          </a:ln>
        </p:spPr>
        <p:txBody>
          <a:bodyPr spcFirstLastPara="1" wrap="square" lIns="0" tIns="0" rIns="0" bIns="0" anchor="t" anchorCtr="0">
            <a:spAutoFit/>
          </a:bodyPr>
          <a:lstStyle/>
          <a:p>
            <a:pPr marL="0" marR="0" lvl="0" indent="0" algn="ctr" rtl="0">
              <a:lnSpc>
                <a:spcPct val="130026"/>
              </a:lnSpc>
              <a:spcBef>
                <a:spcPts val="0"/>
              </a:spcBef>
              <a:spcAft>
                <a:spcPts val="0"/>
              </a:spcAft>
              <a:buClr>
                <a:srgbClr val="000000"/>
              </a:buClr>
              <a:buSzPts val="1825"/>
              <a:buFont typeface="Arial"/>
              <a:buNone/>
            </a:pPr>
            <a:r>
              <a:rPr lang="en-US" sz="1825" b="0" i="0" u="none" strike="noStrike" cap="none">
                <a:solidFill>
                  <a:srgbClr val="FFFFFF"/>
                </a:solidFill>
                <a:latin typeface="Poppins"/>
                <a:ea typeface="Poppins"/>
                <a:cs typeface="Poppins"/>
                <a:sym typeface="Poppins"/>
              </a:rPr>
              <a:t>What is the one thing the learner will do before you next speak? End every conversation with a clear next step.</a:t>
            </a:r>
            <a:endParaRPr sz="1400" b="0" i="0" u="none" strike="noStrike" cap="none">
              <a:solidFill>
                <a:srgbClr val="000000"/>
              </a:solidFill>
              <a:latin typeface="Arial"/>
              <a:ea typeface="Arial"/>
              <a:cs typeface="Arial"/>
              <a:sym typeface="Arial"/>
            </a:endParaRPr>
          </a:p>
        </p:txBody>
      </p:sp>
      <p:sp>
        <p:nvSpPr>
          <p:cNvPr id="264" name="Google Shape;264;p26"/>
          <p:cNvSpPr txBox="1"/>
          <p:nvPr/>
        </p:nvSpPr>
        <p:spPr>
          <a:xfrm>
            <a:off x="13545504" y="6042689"/>
            <a:ext cx="3713796" cy="387374"/>
          </a:xfrm>
          <a:prstGeom prst="rect">
            <a:avLst/>
          </a:prstGeom>
          <a:noFill/>
          <a:ln>
            <a:noFill/>
          </a:ln>
        </p:spPr>
        <p:txBody>
          <a:bodyPr spcFirstLastPara="1" wrap="square" lIns="0" tIns="0" rIns="0" bIns="0" anchor="t" anchorCtr="0">
            <a:spAutoFit/>
          </a:bodyPr>
          <a:lstStyle/>
          <a:p>
            <a:pPr marL="0" marR="0" lvl="0" indent="0" algn="ctr" rtl="0">
              <a:lnSpc>
                <a:spcPct val="113017"/>
              </a:lnSpc>
              <a:spcBef>
                <a:spcPts val="0"/>
              </a:spcBef>
              <a:spcAft>
                <a:spcPts val="0"/>
              </a:spcAft>
              <a:buClr>
                <a:srgbClr val="000000"/>
              </a:buClr>
              <a:buSzPts val="2489"/>
              <a:buFont typeface="Arial"/>
              <a:buNone/>
            </a:pPr>
            <a:r>
              <a:rPr lang="en-US" sz="2489" b="1" i="0" u="none" strike="noStrike" cap="none">
                <a:solidFill>
                  <a:srgbClr val="FFFFFF"/>
                </a:solidFill>
                <a:latin typeface="Poppins"/>
                <a:ea typeface="Poppins"/>
                <a:cs typeface="Poppins"/>
                <a:sym typeface="Poppins"/>
              </a:rPr>
              <a:t>Agree a Next Action</a:t>
            </a:r>
            <a:endParaRPr sz="1400" b="0" i="0" u="none" strike="noStrike" cap="none">
              <a:solidFill>
                <a:srgbClr val="000000"/>
              </a:solidFill>
              <a:latin typeface="Arial"/>
              <a:ea typeface="Arial"/>
              <a:cs typeface="Arial"/>
              <a:sym typeface="Arial"/>
            </a:endParaRPr>
          </a:p>
        </p:txBody>
      </p:sp>
      <p:sp>
        <p:nvSpPr>
          <p:cNvPr id="265" name="Google Shape;265;p26"/>
          <p:cNvSpPr/>
          <p:nvPr/>
        </p:nvSpPr>
        <p:spPr>
          <a:xfrm>
            <a:off x="3059553" y="479018"/>
            <a:ext cx="1413849" cy="1232069"/>
          </a:xfrm>
          <a:custGeom>
            <a:avLst/>
            <a:gdLst/>
            <a:ahLst/>
            <a:cxnLst/>
            <a:rect l="l" t="t" r="r" b="b"/>
            <a:pathLst>
              <a:path w="1413849" h="1232069" extrusionOk="0">
                <a:moveTo>
                  <a:pt x="0" y="0"/>
                </a:moveTo>
                <a:lnTo>
                  <a:pt x="1413849" y="0"/>
                </a:lnTo>
                <a:lnTo>
                  <a:pt x="1413849" y="1232069"/>
                </a:lnTo>
                <a:lnTo>
                  <a:pt x="0" y="1232069"/>
                </a:lnTo>
                <a:lnTo>
                  <a:pt x="0" y="0"/>
                </a:lnTo>
                <a:close/>
              </a:path>
            </a:pathLst>
          </a:custGeom>
          <a:blipFill rotWithShape="1">
            <a:blip r:embed="rId11">
              <a:alphaModFix/>
            </a:blip>
            <a:stretch>
              <a:fillRect l="-41622" t="-17102" r="-40963" b="-20620"/>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66" name="Google Shape;266;p26"/>
          <p:cNvSpPr/>
          <p:nvPr/>
        </p:nvSpPr>
        <p:spPr>
          <a:xfrm>
            <a:off x="523119" y="923994"/>
            <a:ext cx="2350712" cy="634692"/>
          </a:xfrm>
          <a:custGeom>
            <a:avLst/>
            <a:gdLst/>
            <a:ahLst/>
            <a:cxnLst/>
            <a:rect l="l" t="t" r="r" b="b"/>
            <a:pathLst>
              <a:path w="2350712" h="634692" extrusionOk="0">
                <a:moveTo>
                  <a:pt x="0" y="0"/>
                </a:moveTo>
                <a:lnTo>
                  <a:pt x="2350712" y="0"/>
                </a:lnTo>
                <a:lnTo>
                  <a:pt x="2350712" y="634693"/>
                </a:lnTo>
                <a:lnTo>
                  <a:pt x="0" y="634693"/>
                </a:lnTo>
                <a:lnTo>
                  <a:pt x="0" y="0"/>
                </a:lnTo>
                <a:close/>
              </a:path>
            </a:pathLst>
          </a:custGeom>
          <a:blipFill rotWithShape="1">
            <a:blip r:embed="rId12">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70"/>
        <p:cNvGrpSpPr/>
        <p:nvPr/>
      </p:nvGrpSpPr>
      <p:grpSpPr>
        <a:xfrm>
          <a:off x="0" y="0"/>
          <a:ext cx="0" cy="0"/>
          <a:chOff x="0" y="0"/>
          <a:chExt cx="0" cy="0"/>
        </a:xfrm>
      </p:grpSpPr>
      <p:sp>
        <p:nvSpPr>
          <p:cNvPr id="271" name="Google Shape;271;p27"/>
          <p:cNvSpPr/>
          <p:nvPr/>
        </p:nvSpPr>
        <p:spPr>
          <a:xfrm rot="4721273" flipH="1">
            <a:off x="-1236225" y="1896865"/>
            <a:ext cx="14314219" cy="4992084"/>
          </a:xfrm>
          <a:custGeom>
            <a:avLst/>
            <a:gdLst/>
            <a:ahLst/>
            <a:cxnLst/>
            <a:rect l="l" t="t" r="r" b="b"/>
            <a:pathLst>
              <a:path w="14314219" h="4992084" extrusionOk="0">
                <a:moveTo>
                  <a:pt x="0" y="4992084"/>
                </a:moveTo>
                <a:lnTo>
                  <a:pt x="14314219" y="4992084"/>
                </a:lnTo>
                <a:lnTo>
                  <a:pt x="14314219" y="0"/>
                </a:lnTo>
                <a:lnTo>
                  <a:pt x="0" y="0"/>
                </a:lnTo>
                <a:lnTo>
                  <a:pt x="0" y="4992084"/>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nvGrpSpPr>
          <p:cNvPr id="272" name="Google Shape;272;p27"/>
          <p:cNvGrpSpPr/>
          <p:nvPr/>
        </p:nvGrpSpPr>
        <p:grpSpPr>
          <a:xfrm>
            <a:off x="5940775" y="946396"/>
            <a:ext cx="857867" cy="857867"/>
            <a:chOff x="0" y="0"/>
            <a:chExt cx="812800" cy="812800"/>
          </a:xfrm>
        </p:grpSpPr>
        <p:sp>
          <p:nvSpPr>
            <p:cNvPr id="273" name="Google Shape;273;p27"/>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4E569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4" name="Google Shape;274;p27"/>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275" name="Google Shape;275;p27"/>
          <p:cNvGrpSpPr/>
          <p:nvPr/>
        </p:nvGrpSpPr>
        <p:grpSpPr>
          <a:xfrm>
            <a:off x="6592862" y="2226096"/>
            <a:ext cx="604566" cy="604566"/>
            <a:chOff x="0" y="0"/>
            <a:chExt cx="812800" cy="812800"/>
          </a:xfrm>
        </p:grpSpPr>
        <p:sp>
          <p:nvSpPr>
            <p:cNvPr id="276" name="Google Shape;276;p27"/>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0146E"/>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7" name="Google Shape;277;p27"/>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278" name="Google Shape;278;p27"/>
          <p:cNvGrpSpPr/>
          <p:nvPr/>
        </p:nvGrpSpPr>
        <p:grpSpPr>
          <a:xfrm>
            <a:off x="5825201" y="681913"/>
            <a:ext cx="637633" cy="637633"/>
            <a:chOff x="0" y="0"/>
            <a:chExt cx="812800" cy="812800"/>
          </a:xfrm>
        </p:grpSpPr>
        <p:sp>
          <p:nvSpPr>
            <p:cNvPr id="279" name="Google Shape;279;p27"/>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76200" cap="sq" cmpd="sng">
              <a:solidFill>
                <a:srgbClr val="17B8BB"/>
              </a:solidFill>
              <a:prstDash val="solid"/>
              <a:miter lim="8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0" name="Google Shape;280;p27"/>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281" name="Google Shape;281;p27"/>
          <p:cNvSpPr/>
          <p:nvPr/>
        </p:nvSpPr>
        <p:spPr>
          <a:xfrm>
            <a:off x="-1972873" y="5"/>
            <a:ext cx="8713709" cy="10289262"/>
          </a:xfrm>
          <a:custGeom>
            <a:avLst/>
            <a:gdLst/>
            <a:ahLst/>
            <a:cxnLst/>
            <a:rect l="l" t="t" r="r" b="b"/>
            <a:pathLst>
              <a:path w="21041995" h="24846662" extrusionOk="0">
                <a:moveTo>
                  <a:pt x="0" y="0"/>
                </a:moveTo>
                <a:lnTo>
                  <a:pt x="0" y="24846662"/>
                </a:lnTo>
                <a:lnTo>
                  <a:pt x="21008848" y="24846662"/>
                </a:lnTo>
                <a:cubicBezTo>
                  <a:pt x="21008848" y="24846662"/>
                  <a:pt x="21040344" y="24600281"/>
                  <a:pt x="21041995" y="24141557"/>
                </a:cubicBezTo>
                <a:lnTo>
                  <a:pt x="21041995" y="24141557"/>
                </a:lnTo>
                <a:lnTo>
                  <a:pt x="21041995" y="24065103"/>
                </a:lnTo>
                <a:lnTo>
                  <a:pt x="21041995" y="24065103"/>
                </a:lnTo>
                <a:cubicBezTo>
                  <a:pt x="21035772" y="22316314"/>
                  <a:pt x="20592160" y="17791937"/>
                  <a:pt x="16774033" y="12121388"/>
                </a:cubicBezTo>
                <a:cubicBezTo>
                  <a:pt x="11671681" y="4543806"/>
                  <a:pt x="12586843" y="0"/>
                  <a:pt x="12586843" y="0"/>
                </a:cubicBezTo>
                <a:close/>
              </a:path>
            </a:pathLst>
          </a:custGeom>
          <a:blipFill rotWithShape="1">
            <a:blip r:embed="rId4">
              <a:alphaModFix/>
            </a:blip>
            <a:stretch>
              <a:fillRect l="-61998" r="-14896"/>
            </a:stretch>
          </a:blip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2" name="Google Shape;282;p27"/>
          <p:cNvSpPr/>
          <p:nvPr/>
        </p:nvSpPr>
        <p:spPr>
          <a:xfrm rot="2903702">
            <a:off x="-6099048" y="6299337"/>
            <a:ext cx="10909314" cy="3709167"/>
          </a:xfrm>
          <a:custGeom>
            <a:avLst/>
            <a:gdLst/>
            <a:ahLst/>
            <a:cxnLst/>
            <a:rect l="l" t="t" r="r" b="b"/>
            <a:pathLst>
              <a:path w="10909314" h="3709167" extrusionOk="0">
                <a:moveTo>
                  <a:pt x="0" y="0"/>
                </a:moveTo>
                <a:lnTo>
                  <a:pt x="10909314" y="0"/>
                </a:lnTo>
                <a:lnTo>
                  <a:pt x="10909314" y="3709167"/>
                </a:lnTo>
                <a:lnTo>
                  <a:pt x="0" y="3709167"/>
                </a:lnTo>
                <a:lnTo>
                  <a:pt x="0" y="0"/>
                </a:lnTo>
                <a:close/>
              </a:path>
            </a:pathLst>
          </a:custGeom>
          <a:blipFill rotWithShape="1">
            <a:blip r:embed="rId5">
              <a:alphaModFix amt="77000"/>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83" name="Google Shape;283;p27"/>
          <p:cNvSpPr/>
          <p:nvPr/>
        </p:nvSpPr>
        <p:spPr>
          <a:xfrm>
            <a:off x="16053269" y="8642266"/>
            <a:ext cx="1413849" cy="1232069"/>
          </a:xfrm>
          <a:custGeom>
            <a:avLst/>
            <a:gdLst/>
            <a:ahLst/>
            <a:cxnLst/>
            <a:rect l="l" t="t" r="r" b="b"/>
            <a:pathLst>
              <a:path w="1413849" h="1232069" extrusionOk="0">
                <a:moveTo>
                  <a:pt x="0" y="0"/>
                </a:moveTo>
                <a:lnTo>
                  <a:pt x="1413849" y="0"/>
                </a:lnTo>
                <a:lnTo>
                  <a:pt x="1413849" y="1232068"/>
                </a:lnTo>
                <a:lnTo>
                  <a:pt x="0" y="1232068"/>
                </a:lnTo>
                <a:lnTo>
                  <a:pt x="0" y="0"/>
                </a:lnTo>
                <a:close/>
              </a:path>
            </a:pathLst>
          </a:custGeom>
          <a:blipFill rotWithShape="1">
            <a:blip r:embed="rId6">
              <a:alphaModFix/>
            </a:blip>
            <a:stretch>
              <a:fillRect l="-41622" t="-17102" r="-40963" b="-20620"/>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84" name="Google Shape;284;p27"/>
          <p:cNvSpPr/>
          <p:nvPr/>
        </p:nvSpPr>
        <p:spPr>
          <a:xfrm>
            <a:off x="13516835" y="9087242"/>
            <a:ext cx="2350712" cy="634692"/>
          </a:xfrm>
          <a:custGeom>
            <a:avLst/>
            <a:gdLst/>
            <a:ahLst/>
            <a:cxnLst/>
            <a:rect l="l" t="t" r="r" b="b"/>
            <a:pathLst>
              <a:path w="2350712" h="634692" extrusionOk="0">
                <a:moveTo>
                  <a:pt x="0" y="0"/>
                </a:moveTo>
                <a:lnTo>
                  <a:pt x="2350712" y="0"/>
                </a:lnTo>
                <a:lnTo>
                  <a:pt x="2350712" y="634692"/>
                </a:lnTo>
                <a:lnTo>
                  <a:pt x="0" y="634692"/>
                </a:lnTo>
                <a:lnTo>
                  <a:pt x="0" y="0"/>
                </a:lnTo>
                <a:close/>
              </a:path>
            </a:pathLst>
          </a:custGeom>
          <a:blipFill rotWithShape="1">
            <a:blip r:embed="rId7">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85" name="Google Shape;285;p27"/>
          <p:cNvSpPr txBox="1"/>
          <p:nvPr/>
        </p:nvSpPr>
        <p:spPr>
          <a:xfrm>
            <a:off x="8768076" y="1933756"/>
            <a:ext cx="8491224" cy="6601807"/>
          </a:xfrm>
          <a:prstGeom prst="rect">
            <a:avLst/>
          </a:prstGeom>
          <a:noFill/>
          <a:ln>
            <a:noFill/>
          </a:ln>
        </p:spPr>
        <p:txBody>
          <a:bodyPr spcFirstLastPara="1" wrap="square" lIns="0" tIns="0" rIns="0" bIns="0" anchor="t" anchorCtr="0">
            <a:spAutoFit/>
          </a:bodyPr>
          <a:lstStyle/>
          <a:p>
            <a:pPr marL="0" marR="0" lvl="0" indent="0" algn="l" rtl="0">
              <a:lnSpc>
                <a:spcPct val="130009"/>
              </a:lnSpc>
              <a:spcBef>
                <a:spcPts val="0"/>
              </a:spcBef>
              <a:spcAft>
                <a:spcPts val="0"/>
              </a:spcAft>
              <a:buClr>
                <a:srgbClr val="000000"/>
              </a:buClr>
              <a:buSzPts val="2200"/>
              <a:buFont typeface="Arial"/>
              <a:buNone/>
            </a:pPr>
            <a:r>
              <a:rPr lang="en-US" sz="2200" b="0" i="0" u="none" strike="noStrike" cap="none">
                <a:solidFill>
                  <a:srgbClr val="000000"/>
                </a:solidFill>
                <a:latin typeface="Poppins"/>
                <a:ea typeface="Poppins"/>
                <a:cs typeface="Poppins"/>
                <a:sym typeface="Poppins"/>
              </a:rPr>
              <a:t>VET learners sometimes bring personal difficulties into the learning environment. Financial pressure, housing instability, family breakdown, mental health challenges, and experiences of trauma are all present in VET cohorts. Trainers are often the first professional to notice when something is wrong.</a:t>
            </a:r>
            <a:endParaRPr/>
          </a:p>
          <a:p>
            <a:pPr marL="0" marR="0" lvl="0" indent="0" algn="l" rtl="0">
              <a:lnSpc>
                <a:spcPct val="130009"/>
              </a:lnSpc>
              <a:spcBef>
                <a:spcPts val="0"/>
              </a:spcBef>
              <a:spcAft>
                <a:spcPts val="0"/>
              </a:spcAft>
              <a:buClr>
                <a:srgbClr val="000000"/>
              </a:buClr>
              <a:buSzPts val="2200"/>
              <a:buFont typeface="Arial"/>
              <a:buNone/>
            </a:pPr>
            <a:endParaRPr sz="2200" b="0" i="0" u="none" strike="noStrike" cap="none">
              <a:solidFill>
                <a:srgbClr val="000000"/>
              </a:solidFill>
              <a:latin typeface="Arial"/>
              <a:ea typeface="Arial"/>
              <a:cs typeface="Arial"/>
              <a:sym typeface="Arial"/>
            </a:endParaRPr>
          </a:p>
          <a:p>
            <a:pPr marL="0" marR="0" lvl="0" indent="0" algn="l" rtl="0">
              <a:lnSpc>
                <a:spcPct val="130009"/>
              </a:lnSpc>
              <a:spcBef>
                <a:spcPts val="0"/>
              </a:spcBef>
              <a:spcAft>
                <a:spcPts val="0"/>
              </a:spcAft>
              <a:buClr>
                <a:srgbClr val="000000"/>
              </a:buClr>
              <a:buSzPts val="2200"/>
              <a:buFont typeface="Arial"/>
              <a:buNone/>
            </a:pPr>
            <a:r>
              <a:rPr lang="en-US" sz="2200" b="0" i="0" u="none" strike="noStrike" cap="none">
                <a:solidFill>
                  <a:srgbClr val="000000"/>
                </a:solidFill>
                <a:latin typeface="Poppins"/>
                <a:ea typeface="Poppins"/>
                <a:cs typeface="Poppins"/>
                <a:sym typeface="Poppins"/>
              </a:rPr>
              <a:t>This creates a professional responsibility. It does not create an obligation to fix everything. Knowing the boundary between your role and specialist services is as important as knowing how to have a supportive conversation.</a:t>
            </a:r>
            <a:endParaRPr/>
          </a:p>
          <a:p>
            <a:pPr marL="0" marR="0" lvl="0" indent="0" algn="l" rtl="0">
              <a:lnSpc>
                <a:spcPct val="130009"/>
              </a:lnSpc>
              <a:spcBef>
                <a:spcPts val="0"/>
              </a:spcBef>
              <a:spcAft>
                <a:spcPts val="0"/>
              </a:spcAft>
              <a:buClr>
                <a:srgbClr val="000000"/>
              </a:buClr>
              <a:buSzPts val="2200"/>
              <a:buFont typeface="Arial"/>
              <a:buNone/>
            </a:pPr>
            <a:endParaRPr sz="2200" b="0" i="0" u="none" strike="noStrike" cap="none">
              <a:solidFill>
                <a:srgbClr val="000000"/>
              </a:solidFill>
              <a:latin typeface="Arial"/>
              <a:ea typeface="Arial"/>
              <a:cs typeface="Arial"/>
              <a:sym typeface="Arial"/>
            </a:endParaRPr>
          </a:p>
          <a:p>
            <a:pPr marL="0" marR="0" lvl="0" indent="0" algn="l" rtl="0">
              <a:lnSpc>
                <a:spcPct val="130009"/>
              </a:lnSpc>
              <a:spcBef>
                <a:spcPts val="0"/>
              </a:spcBef>
              <a:spcAft>
                <a:spcPts val="0"/>
              </a:spcAft>
              <a:buClr>
                <a:srgbClr val="000000"/>
              </a:buClr>
              <a:buSzPts val="2200"/>
              <a:buFont typeface="Arial"/>
              <a:buNone/>
            </a:pPr>
            <a:r>
              <a:rPr lang="en-US" sz="2200" b="0" i="0" u="none" strike="noStrike" cap="none">
                <a:solidFill>
                  <a:srgbClr val="000000"/>
                </a:solidFill>
                <a:latin typeface="Poppins"/>
                <a:ea typeface="Poppins"/>
                <a:cs typeface="Poppins"/>
                <a:sym typeface="Poppins"/>
              </a:rPr>
              <a:t>A professional mentoring relationship is warm, consistent, and boundaried. It is not a friendship, and it does not continue outside agreed professional settings.</a:t>
            </a:r>
            <a:endParaRPr sz="2200" b="0" i="0" u="none" strike="noStrike" cap="none">
              <a:solidFill>
                <a:srgbClr val="000000"/>
              </a:solidFill>
              <a:latin typeface="Arial"/>
              <a:ea typeface="Arial"/>
              <a:cs typeface="Arial"/>
              <a:sym typeface="Arial"/>
            </a:endParaRPr>
          </a:p>
        </p:txBody>
      </p:sp>
      <p:sp>
        <p:nvSpPr>
          <p:cNvPr id="286" name="Google Shape;286;p27"/>
          <p:cNvSpPr txBox="1"/>
          <p:nvPr/>
        </p:nvSpPr>
        <p:spPr>
          <a:xfrm>
            <a:off x="8768076" y="919467"/>
            <a:ext cx="8115300" cy="973856"/>
          </a:xfrm>
          <a:prstGeom prst="rect">
            <a:avLst/>
          </a:prstGeom>
          <a:noFill/>
          <a:ln>
            <a:noFill/>
          </a:ln>
        </p:spPr>
        <p:txBody>
          <a:bodyPr spcFirstLastPara="1" wrap="square" lIns="0" tIns="0" rIns="0" bIns="0" anchor="t" anchorCtr="0">
            <a:spAutoFit/>
          </a:bodyPr>
          <a:lstStyle/>
          <a:p>
            <a:pPr marL="0" marR="0" lvl="0" indent="0" algn="l" rtl="0">
              <a:lnSpc>
                <a:spcPct val="113002"/>
              </a:lnSpc>
              <a:spcBef>
                <a:spcPts val="0"/>
              </a:spcBef>
              <a:spcAft>
                <a:spcPts val="0"/>
              </a:spcAft>
              <a:buClr>
                <a:srgbClr val="000000"/>
              </a:buClr>
              <a:buSzPts val="2800"/>
              <a:buFont typeface="Arial"/>
              <a:buNone/>
            </a:pPr>
            <a:r>
              <a:rPr lang="en-US" sz="2800" b="1" i="0" u="none" strike="noStrike" cap="none">
                <a:solidFill>
                  <a:srgbClr val="000000"/>
                </a:solidFill>
                <a:latin typeface="Poppins"/>
                <a:ea typeface="Poppins"/>
                <a:cs typeface="Poppins"/>
                <a:sym typeface="Poppins"/>
              </a:rPr>
              <a:t>Section 3: Boundaries, Safeguarding, and Referral</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90"/>
        <p:cNvGrpSpPr/>
        <p:nvPr/>
      </p:nvGrpSpPr>
      <p:grpSpPr>
        <a:xfrm>
          <a:off x="0" y="0"/>
          <a:ext cx="0" cy="0"/>
          <a:chOff x="0" y="0"/>
          <a:chExt cx="0" cy="0"/>
        </a:xfrm>
      </p:grpSpPr>
      <p:grpSp>
        <p:nvGrpSpPr>
          <p:cNvPr id="291" name="Google Shape;291;p28"/>
          <p:cNvGrpSpPr/>
          <p:nvPr/>
        </p:nvGrpSpPr>
        <p:grpSpPr>
          <a:xfrm>
            <a:off x="-1" y="4584074"/>
            <a:ext cx="18288001" cy="6357176"/>
            <a:chOff x="0" y="0"/>
            <a:chExt cx="5661114" cy="1674318"/>
          </a:xfrm>
        </p:grpSpPr>
        <p:sp>
          <p:nvSpPr>
            <p:cNvPr id="292" name="Google Shape;292;p28"/>
            <p:cNvSpPr/>
            <p:nvPr/>
          </p:nvSpPr>
          <p:spPr>
            <a:xfrm>
              <a:off x="0" y="0"/>
              <a:ext cx="5661114" cy="1674318"/>
            </a:xfrm>
            <a:custGeom>
              <a:avLst/>
              <a:gdLst/>
              <a:ahLst/>
              <a:cxnLst/>
              <a:rect l="l" t="t" r="r" b="b"/>
              <a:pathLst>
                <a:path w="5661114" h="1674318" extrusionOk="0">
                  <a:moveTo>
                    <a:pt x="0" y="0"/>
                  </a:moveTo>
                  <a:lnTo>
                    <a:pt x="5661114" y="0"/>
                  </a:lnTo>
                  <a:lnTo>
                    <a:pt x="5661114" y="1674318"/>
                  </a:lnTo>
                  <a:lnTo>
                    <a:pt x="0" y="1674318"/>
                  </a:lnTo>
                  <a:close/>
                </a:path>
              </a:pathLst>
            </a:custGeom>
            <a:solidFill>
              <a:srgbClr val="10146E"/>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93" name="Google Shape;293;p28"/>
            <p:cNvSpPr txBox="1"/>
            <p:nvPr/>
          </p:nvSpPr>
          <p:spPr>
            <a:xfrm>
              <a:off x="0" y="0"/>
              <a:ext cx="5661114" cy="1674318"/>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294" name="Google Shape;294;p28"/>
          <p:cNvSpPr/>
          <p:nvPr/>
        </p:nvSpPr>
        <p:spPr>
          <a:xfrm>
            <a:off x="1591207" y="3225562"/>
            <a:ext cx="2588781" cy="2588781"/>
          </a:xfrm>
          <a:custGeom>
            <a:avLst/>
            <a:gdLst/>
            <a:ahLst/>
            <a:cxnLst/>
            <a:rect l="l" t="t" r="r" b="b"/>
            <a:pathLst>
              <a:path w="2588781" h="2588781" extrusionOk="0">
                <a:moveTo>
                  <a:pt x="0" y="0"/>
                </a:moveTo>
                <a:lnTo>
                  <a:pt x="2588781" y="0"/>
                </a:lnTo>
                <a:lnTo>
                  <a:pt x="2588781" y="2588780"/>
                </a:lnTo>
                <a:lnTo>
                  <a:pt x="0" y="2588780"/>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95" name="Google Shape;295;p28"/>
          <p:cNvSpPr/>
          <p:nvPr/>
        </p:nvSpPr>
        <p:spPr>
          <a:xfrm>
            <a:off x="1786442" y="3420796"/>
            <a:ext cx="2198312" cy="2198312"/>
          </a:xfrm>
          <a:custGeom>
            <a:avLst/>
            <a:gdLst/>
            <a:ahLst/>
            <a:cxnLst/>
            <a:rect l="l" t="t" r="r" b="b"/>
            <a:pathLst>
              <a:path w="2198312" h="2198312" extrusionOk="0">
                <a:moveTo>
                  <a:pt x="0" y="0"/>
                </a:moveTo>
                <a:lnTo>
                  <a:pt x="2198312" y="0"/>
                </a:lnTo>
                <a:lnTo>
                  <a:pt x="2198312" y="2198312"/>
                </a:lnTo>
                <a:lnTo>
                  <a:pt x="0" y="2198312"/>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96" name="Google Shape;296;p28"/>
          <p:cNvSpPr/>
          <p:nvPr/>
        </p:nvSpPr>
        <p:spPr>
          <a:xfrm>
            <a:off x="1900426" y="3534780"/>
            <a:ext cx="1970344" cy="1970344"/>
          </a:xfrm>
          <a:custGeom>
            <a:avLst/>
            <a:gdLst/>
            <a:ahLst/>
            <a:cxnLst/>
            <a:rect l="l" t="t" r="r" b="b"/>
            <a:pathLst>
              <a:path w="1970344" h="1970344" extrusionOk="0">
                <a:moveTo>
                  <a:pt x="0" y="0"/>
                </a:moveTo>
                <a:lnTo>
                  <a:pt x="1970344" y="0"/>
                </a:lnTo>
                <a:lnTo>
                  <a:pt x="1970344" y="1970344"/>
                </a:lnTo>
                <a:lnTo>
                  <a:pt x="0" y="1970344"/>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97" name="Google Shape;297;p28"/>
          <p:cNvSpPr/>
          <p:nvPr/>
        </p:nvSpPr>
        <p:spPr>
          <a:xfrm>
            <a:off x="5764174" y="3225562"/>
            <a:ext cx="2588781" cy="2588781"/>
          </a:xfrm>
          <a:custGeom>
            <a:avLst/>
            <a:gdLst/>
            <a:ahLst/>
            <a:cxnLst/>
            <a:rect l="l" t="t" r="r" b="b"/>
            <a:pathLst>
              <a:path w="2588781" h="2588781" extrusionOk="0">
                <a:moveTo>
                  <a:pt x="0" y="0"/>
                </a:moveTo>
                <a:lnTo>
                  <a:pt x="2588780" y="0"/>
                </a:lnTo>
                <a:lnTo>
                  <a:pt x="2588780" y="2588780"/>
                </a:lnTo>
                <a:lnTo>
                  <a:pt x="0" y="2588780"/>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98" name="Google Shape;298;p28"/>
          <p:cNvSpPr/>
          <p:nvPr/>
        </p:nvSpPr>
        <p:spPr>
          <a:xfrm>
            <a:off x="5959408" y="3420796"/>
            <a:ext cx="2198312" cy="2198312"/>
          </a:xfrm>
          <a:custGeom>
            <a:avLst/>
            <a:gdLst/>
            <a:ahLst/>
            <a:cxnLst/>
            <a:rect l="l" t="t" r="r" b="b"/>
            <a:pathLst>
              <a:path w="2198312" h="2198312" extrusionOk="0">
                <a:moveTo>
                  <a:pt x="0" y="0"/>
                </a:moveTo>
                <a:lnTo>
                  <a:pt x="2198312" y="0"/>
                </a:lnTo>
                <a:lnTo>
                  <a:pt x="2198312" y="2198312"/>
                </a:lnTo>
                <a:lnTo>
                  <a:pt x="0" y="2198312"/>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99" name="Google Shape;299;p28"/>
          <p:cNvSpPr/>
          <p:nvPr/>
        </p:nvSpPr>
        <p:spPr>
          <a:xfrm>
            <a:off x="6073392" y="3534780"/>
            <a:ext cx="1970344" cy="1970344"/>
          </a:xfrm>
          <a:custGeom>
            <a:avLst/>
            <a:gdLst/>
            <a:ahLst/>
            <a:cxnLst/>
            <a:rect l="l" t="t" r="r" b="b"/>
            <a:pathLst>
              <a:path w="1970344" h="1970344" extrusionOk="0">
                <a:moveTo>
                  <a:pt x="0" y="0"/>
                </a:moveTo>
                <a:lnTo>
                  <a:pt x="1970344" y="0"/>
                </a:lnTo>
                <a:lnTo>
                  <a:pt x="1970344" y="1970344"/>
                </a:lnTo>
                <a:lnTo>
                  <a:pt x="0" y="1970344"/>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00" name="Google Shape;300;p28"/>
          <p:cNvSpPr/>
          <p:nvPr/>
        </p:nvSpPr>
        <p:spPr>
          <a:xfrm>
            <a:off x="9936093" y="3225562"/>
            <a:ext cx="2588781" cy="2588781"/>
          </a:xfrm>
          <a:custGeom>
            <a:avLst/>
            <a:gdLst/>
            <a:ahLst/>
            <a:cxnLst/>
            <a:rect l="l" t="t" r="r" b="b"/>
            <a:pathLst>
              <a:path w="2588781" h="2588781" extrusionOk="0">
                <a:moveTo>
                  <a:pt x="0" y="0"/>
                </a:moveTo>
                <a:lnTo>
                  <a:pt x="2588781" y="0"/>
                </a:lnTo>
                <a:lnTo>
                  <a:pt x="2588781" y="2588780"/>
                </a:lnTo>
                <a:lnTo>
                  <a:pt x="0" y="2588780"/>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01" name="Google Shape;301;p28"/>
          <p:cNvSpPr/>
          <p:nvPr/>
        </p:nvSpPr>
        <p:spPr>
          <a:xfrm>
            <a:off x="10131327" y="3420796"/>
            <a:ext cx="2198312" cy="2198312"/>
          </a:xfrm>
          <a:custGeom>
            <a:avLst/>
            <a:gdLst/>
            <a:ahLst/>
            <a:cxnLst/>
            <a:rect l="l" t="t" r="r" b="b"/>
            <a:pathLst>
              <a:path w="2198312" h="2198312" extrusionOk="0">
                <a:moveTo>
                  <a:pt x="0" y="0"/>
                </a:moveTo>
                <a:lnTo>
                  <a:pt x="2198312" y="0"/>
                </a:lnTo>
                <a:lnTo>
                  <a:pt x="2198312" y="2198312"/>
                </a:lnTo>
                <a:lnTo>
                  <a:pt x="0" y="2198312"/>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02" name="Google Shape;302;p28"/>
          <p:cNvSpPr/>
          <p:nvPr/>
        </p:nvSpPr>
        <p:spPr>
          <a:xfrm>
            <a:off x="10245311" y="3534780"/>
            <a:ext cx="1970344" cy="1970344"/>
          </a:xfrm>
          <a:custGeom>
            <a:avLst/>
            <a:gdLst/>
            <a:ahLst/>
            <a:cxnLst/>
            <a:rect l="l" t="t" r="r" b="b"/>
            <a:pathLst>
              <a:path w="1970344" h="1970344" extrusionOk="0">
                <a:moveTo>
                  <a:pt x="0" y="0"/>
                </a:moveTo>
                <a:lnTo>
                  <a:pt x="1970344" y="0"/>
                </a:lnTo>
                <a:lnTo>
                  <a:pt x="1970344" y="1970344"/>
                </a:lnTo>
                <a:lnTo>
                  <a:pt x="0" y="1970344"/>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03" name="Google Shape;303;p28"/>
          <p:cNvSpPr/>
          <p:nvPr/>
        </p:nvSpPr>
        <p:spPr>
          <a:xfrm>
            <a:off x="14108012" y="3225562"/>
            <a:ext cx="2588781" cy="2588781"/>
          </a:xfrm>
          <a:custGeom>
            <a:avLst/>
            <a:gdLst/>
            <a:ahLst/>
            <a:cxnLst/>
            <a:rect l="l" t="t" r="r" b="b"/>
            <a:pathLst>
              <a:path w="2588781" h="2588781" extrusionOk="0">
                <a:moveTo>
                  <a:pt x="0" y="0"/>
                </a:moveTo>
                <a:lnTo>
                  <a:pt x="2588781" y="0"/>
                </a:lnTo>
                <a:lnTo>
                  <a:pt x="2588781" y="2588780"/>
                </a:lnTo>
                <a:lnTo>
                  <a:pt x="0" y="2588780"/>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04" name="Google Shape;304;p28"/>
          <p:cNvSpPr/>
          <p:nvPr/>
        </p:nvSpPr>
        <p:spPr>
          <a:xfrm>
            <a:off x="14303246" y="3420796"/>
            <a:ext cx="2198312" cy="2198312"/>
          </a:xfrm>
          <a:custGeom>
            <a:avLst/>
            <a:gdLst/>
            <a:ahLst/>
            <a:cxnLst/>
            <a:rect l="l" t="t" r="r" b="b"/>
            <a:pathLst>
              <a:path w="2198312" h="2198312" extrusionOk="0">
                <a:moveTo>
                  <a:pt x="0" y="0"/>
                </a:moveTo>
                <a:lnTo>
                  <a:pt x="2198312" y="0"/>
                </a:lnTo>
                <a:lnTo>
                  <a:pt x="2198312" y="2198312"/>
                </a:lnTo>
                <a:lnTo>
                  <a:pt x="0" y="2198312"/>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05" name="Google Shape;305;p28"/>
          <p:cNvSpPr/>
          <p:nvPr/>
        </p:nvSpPr>
        <p:spPr>
          <a:xfrm>
            <a:off x="14417230" y="3534780"/>
            <a:ext cx="1970344" cy="1970344"/>
          </a:xfrm>
          <a:custGeom>
            <a:avLst/>
            <a:gdLst/>
            <a:ahLst/>
            <a:cxnLst/>
            <a:rect l="l" t="t" r="r" b="b"/>
            <a:pathLst>
              <a:path w="1970344" h="1970344" extrusionOk="0">
                <a:moveTo>
                  <a:pt x="0" y="0"/>
                </a:moveTo>
                <a:lnTo>
                  <a:pt x="1970344" y="0"/>
                </a:lnTo>
                <a:lnTo>
                  <a:pt x="1970344" y="1970344"/>
                </a:lnTo>
                <a:lnTo>
                  <a:pt x="0" y="1970344"/>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06" name="Google Shape;306;p28"/>
          <p:cNvSpPr/>
          <p:nvPr/>
        </p:nvSpPr>
        <p:spPr>
          <a:xfrm>
            <a:off x="2311879" y="3946233"/>
            <a:ext cx="1147438" cy="1147438"/>
          </a:xfrm>
          <a:custGeom>
            <a:avLst/>
            <a:gdLst/>
            <a:ahLst/>
            <a:cxnLst/>
            <a:rect l="l" t="t" r="r" b="b"/>
            <a:pathLst>
              <a:path w="1147438" h="1147438" extrusionOk="0">
                <a:moveTo>
                  <a:pt x="0" y="0"/>
                </a:moveTo>
                <a:lnTo>
                  <a:pt x="1147438" y="0"/>
                </a:lnTo>
                <a:lnTo>
                  <a:pt x="1147438" y="1147438"/>
                </a:lnTo>
                <a:lnTo>
                  <a:pt x="0" y="1147438"/>
                </a:lnTo>
                <a:lnTo>
                  <a:pt x="0" y="0"/>
                </a:lnTo>
                <a:close/>
              </a:path>
            </a:pathLst>
          </a:custGeom>
          <a:blipFill rotWithShape="1">
            <a:blip r:embed="rId6">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07" name="Google Shape;307;p28"/>
          <p:cNvSpPr/>
          <p:nvPr/>
        </p:nvSpPr>
        <p:spPr>
          <a:xfrm>
            <a:off x="6484845" y="3946233"/>
            <a:ext cx="1147438" cy="1147438"/>
          </a:xfrm>
          <a:custGeom>
            <a:avLst/>
            <a:gdLst/>
            <a:ahLst/>
            <a:cxnLst/>
            <a:rect l="l" t="t" r="r" b="b"/>
            <a:pathLst>
              <a:path w="1147438" h="1147438" extrusionOk="0">
                <a:moveTo>
                  <a:pt x="0" y="0"/>
                </a:moveTo>
                <a:lnTo>
                  <a:pt x="1147438" y="0"/>
                </a:lnTo>
                <a:lnTo>
                  <a:pt x="1147438" y="1147438"/>
                </a:lnTo>
                <a:lnTo>
                  <a:pt x="0" y="1147438"/>
                </a:lnTo>
                <a:lnTo>
                  <a:pt x="0" y="0"/>
                </a:lnTo>
                <a:close/>
              </a:path>
            </a:pathLst>
          </a:custGeom>
          <a:blipFill rotWithShape="1">
            <a:blip r:embed="rId7">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08" name="Google Shape;308;p28"/>
          <p:cNvSpPr/>
          <p:nvPr/>
        </p:nvSpPr>
        <p:spPr>
          <a:xfrm>
            <a:off x="10668925" y="3875415"/>
            <a:ext cx="1123117" cy="1123117"/>
          </a:xfrm>
          <a:custGeom>
            <a:avLst/>
            <a:gdLst/>
            <a:ahLst/>
            <a:cxnLst/>
            <a:rect l="l" t="t" r="r" b="b"/>
            <a:pathLst>
              <a:path w="1123117" h="1123117" extrusionOk="0">
                <a:moveTo>
                  <a:pt x="0" y="0"/>
                </a:moveTo>
                <a:lnTo>
                  <a:pt x="1123116" y="0"/>
                </a:lnTo>
                <a:lnTo>
                  <a:pt x="1123116" y="1123117"/>
                </a:lnTo>
                <a:lnTo>
                  <a:pt x="0" y="1123117"/>
                </a:lnTo>
                <a:lnTo>
                  <a:pt x="0" y="0"/>
                </a:lnTo>
                <a:close/>
              </a:path>
            </a:pathLst>
          </a:custGeom>
          <a:blipFill rotWithShape="1">
            <a:blip r:embed="rId8">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09" name="Google Shape;309;p28"/>
          <p:cNvSpPr/>
          <p:nvPr/>
        </p:nvSpPr>
        <p:spPr>
          <a:xfrm>
            <a:off x="14828683" y="3946233"/>
            <a:ext cx="1147438" cy="1147438"/>
          </a:xfrm>
          <a:custGeom>
            <a:avLst/>
            <a:gdLst/>
            <a:ahLst/>
            <a:cxnLst/>
            <a:rect l="l" t="t" r="r" b="b"/>
            <a:pathLst>
              <a:path w="1147438" h="1147438" extrusionOk="0">
                <a:moveTo>
                  <a:pt x="0" y="0"/>
                </a:moveTo>
                <a:lnTo>
                  <a:pt x="1147438" y="0"/>
                </a:lnTo>
                <a:lnTo>
                  <a:pt x="1147438" y="1147438"/>
                </a:lnTo>
                <a:lnTo>
                  <a:pt x="0" y="1147438"/>
                </a:lnTo>
                <a:lnTo>
                  <a:pt x="0" y="0"/>
                </a:lnTo>
                <a:close/>
              </a:path>
            </a:pathLst>
          </a:custGeom>
          <a:blipFill rotWithShape="1">
            <a:blip r:embed="rId9">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10" name="Google Shape;310;p28"/>
          <p:cNvSpPr/>
          <p:nvPr/>
        </p:nvSpPr>
        <p:spPr>
          <a:xfrm rot="-10602057">
            <a:off x="12387093" y="-1133853"/>
            <a:ext cx="6240735" cy="2176456"/>
          </a:xfrm>
          <a:custGeom>
            <a:avLst/>
            <a:gdLst/>
            <a:ahLst/>
            <a:cxnLst/>
            <a:rect l="l" t="t" r="r" b="b"/>
            <a:pathLst>
              <a:path w="6240735" h="2176456" extrusionOk="0">
                <a:moveTo>
                  <a:pt x="0" y="0"/>
                </a:moveTo>
                <a:lnTo>
                  <a:pt x="6240735" y="0"/>
                </a:lnTo>
                <a:lnTo>
                  <a:pt x="6240735" y="2176457"/>
                </a:lnTo>
                <a:lnTo>
                  <a:pt x="0" y="2176457"/>
                </a:lnTo>
                <a:lnTo>
                  <a:pt x="0" y="0"/>
                </a:lnTo>
                <a:close/>
              </a:path>
            </a:pathLst>
          </a:custGeom>
          <a:blipFill rotWithShape="1">
            <a:blip r:embed="rId10">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11" name="Google Shape;311;p28"/>
          <p:cNvSpPr/>
          <p:nvPr/>
        </p:nvSpPr>
        <p:spPr>
          <a:xfrm rot="10598374" flipH="1">
            <a:off x="-440482" y="-1192452"/>
            <a:ext cx="6576787" cy="2293655"/>
          </a:xfrm>
          <a:custGeom>
            <a:avLst/>
            <a:gdLst/>
            <a:ahLst/>
            <a:cxnLst/>
            <a:rect l="l" t="t" r="r" b="b"/>
            <a:pathLst>
              <a:path w="6576787" h="2293655" extrusionOk="0">
                <a:moveTo>
                  <a:pt x="0" y="2293655"/>
                </a:moveTo>
                <a:lnTo>
                  <a:pt x="6576787" y="2293655"/>
                </a:lnTo>
                <a:lnTo>
                  <a:pt x="6576787" y="0"/>
                </a:lnTo>
                <a:lnTo>
                  <a:pt x="0" y="0"/>
                </a:lnTo>
                <a:lnTo>
                  <a:pt x="0" y="2293655"/>
                </a:lnTo>
                <a:close/>
              </a:path>
            </a:pathLst>
          </a:custGeom>
          <a:blipFill rotWithShape="1">
            <a:blip r:embed="rId10">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nvGrpSpPr>
          <p:cNvPr id="312" name="Google Shape;312;p28"/>
          <p:cNvGrpSpPr/>
          <p:nvPr/>
        </p:nvGrpSpPr>
        <p:grpSpPr>
          <a:xfrm>
            <a:off x="-1342907" y="9913239"/>
            <a:ext cx="20973813" cy="837562"/>
            <a:chOff x="0" y="-57150"/>
            <a:chExt cx="11607985" cy="463550"/>
          </a:xfrm>
        </p:grpSpPr>
        <p:sp>
          <p:nvSpPr>
            <p:cNvPr id="313" name="Google Shape;313;p28"/>
            <p:cNvSpPr/>
            <p:nvPr/>
          </p:nvSpPr>
          <p:spPr>
            <a:xfrm>
              <a:off x="0" y="0"/>
              <a:ext cx="11607985" cy="406400"/>
            </a:xfrm>
            <a:custGeom>
              <a:avLst/>
              <a:gdLst/>
              <a:ahLst/>
              <a:cxnLst/>
              <a:rect l="l" t="t" r="r" b="b"/>
              <a:pathLst>
                <a:path w="11607985" h="406400" extrusionOk="0">
                  <a:moveTo>
                    <a:pt x="11404785" y="0"/>
                  </a:moveTo>
                  <a:cubicBezTo>
                    <a:pt x="11517009" y="0"/>
                    <a:pt x="11607985" y="90976"/>
                    <a:pt x="11607985" y="203200"/>
                  </a:cubicBezTo>
                  <a:cubicBezTo>
                    <a:pt x="11607985" y="315424"/>
                    <a:pt x="11517009" y="406400"/>
                    <a:pt x="11404785" y="406400"/>
                  </a:cubicBezTo>
                  <a:lnTo>
                    <a:pt x="203200" y="406400"/>
                  </a:lnTo>
                  <a:cubicBezTo>
                    <a:pt x="90976" y="406400"/>
                    <a:pt x="0" y="315424"/>
                    <a:pt x="0" y="203200"/>
                  </a:cubicBezTo>
                  <a:cubicBezTo>
                    <a:pt x="0" y="90976"/>
                    <a:pt x="90976" y="0"/>
                    <a:pt x="203200" y="0"/>
                  </a:cubicBezTo>
                  <a:close/>
                </a:path>
              </a:pathLst>
            </a:custGeom>
            <a:solidFill>
              <a:srgbClr val="4E569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14" name="Google Shape;314;p28"/>
            <p:cNvSpPr txBox="1"/>
            <p:nvPr/>
          </p:nvSpPr>
          <p:spPr>
            <a:xfrm>
              <a:off x="0" y="-57150"/>
              <a:ext cx="11607985" cy="46355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315" name="Google Shape;315;p28"/>
          <p:cNvGrpSpPr/>
          <p:nvPr/>
        </p:nvGrpSpPr>
        <p:grpSpPr>
          <a:xfrm>
            <a:off x="4131384" y="9913239"/>
            <a:ext cx="10025232" cy="837562"/>
            <a:chOff x="0" y="-57150"/>
            <a:chExt cx="5548478" cy="463550"/>
          </a:xfrm>
        </p:grpSpPr>
        <p:sp>
          <p:nvSpPr>
            <p:cNvPr id="316" name="Google Shape;316;p28"/>
            <p:cNvSpPr/>
            <p:nvPr/>
          </p:nvSpPr>
          <p:spPr>
            <a:xfrm>
              <a:off x="0" y="0"/>
              <a:ext cx="5548478" cy="406400"/>
            </a:xfrm>
            <a:custGeom>
              <a:avLst/>
              <a:gdLst/>
              <a:ahLst/>
              <a:cxnLst/>
              <a:rect l="l" t="t" r="r" b="b"/>
              <a:pathLst>
                <a:path w="5548478" h="406400" extrusionOk="0">
                  <a:moveTo>
                    <a:pt x="5345278" y="0"/>
                  </a:moveTo>
                  <a:cubicBezTo>
                    <a:pt x="5457503" y="0"/>
                    <a:pt x="5548478" y="90976"/>
                    <a:pt x="5548478" y="203200"/>
                  </a:cubicBezTo>
                  <a:cubicBezTo>
                    <a:pt x="5548478" y="315424"/>
                    <a:pt x="5457503" y="406400"/>
                    <a:pt x="5345278" y="406400"/>
                  </a:cubicBezTo>
                  <a:lnTo>
                    <a:pt x="203200" y="406400"/>
                  </a:lnTo>
                  <a:cubicBezTo>
                    <a:pt x="90976" y="406400"/>
                    <a:pt x="0" y="315424"/>
                    <a:pt x="0" y="203200"/>
                  </a:cubicBezTo>
                  <a:cubicBezTo>
                    <a:pt x="0" y="90976"/>
                    <a:pt x="90976" y="0"/>
                    <a:pt x="203200" y="0"/>
                  </a:cubicBezTo>
                  <a:close/>
                </a:path>
              </a:pathLst>
            </a:custGeom>
            <a:solidFill>
              <a:srgbClr val="17B8BB"/>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17" name="Google Shape;317;p28"/>
            <p:cNvSpPr txBox="1"/>
            <p:nvPr/>
          </p:nvSpPr>
          <p:spPr>
            <a:xfrm>
              <a:off x="0" y="-57150"/>
              <a:ext cx="5548478" cy="46355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318" name="Google Shape;318;p28"/>
          <p:cNvSpPr txBox="1"/>
          <p:nvPr/>
        </p:nvSpPr>
        <p:spPr>
          <a:xfrm>
            <a:off x="5374682" y="1019175"/>
            <a:ext cx="7538637" cy="687705"/>
          </a:xfrm>
          <a:prstGeom prst="rect">
            <a:avLst/>
          </a:prstGeom>
          <a:noFill/>
          <a:ln>
            <a:noFill/>
          </a:ln>
        </p:spPr>
        <p:txBody>
          <a:bodyPr spcFirstLastPara="1" wrap="square" lIns="0" tIns="0" rIns="0" bIns="0" anchor="t" anchorCtr="0">
            <a:spAutoFit/>
          </a:bodyPr>
          <a:lstStyle/>
          <a:p>
            <a:pPr marL="0" marR="0" lvl="0" indent="0" algn="ctr" rtl="0">
              <a:lnSpc>
                <a:spcPct val="113002"/>
              </a:lnSpc>
              <a:spcBef>
                <a:spcPts val="0"/>
              </a:spcBef>
              <a:spcAft>
                <a:spcPts val="0"/>
              </a:spcAft>
              <a:buClr>
                <a:srgbClr val="000000"/>
              </a:buClr>
              <a:buSzPts val="4499"/>
              <a:buFont typeface="Arial"/>
              <a:buNone/>
            </a:pPr>
            <a:r>
              <a:rPr lang="en-US" sz="4499" b="1" i="0" u="none" strike="noStrike" cap="none">
                <a:solidFill>
                  <a:srgbClr val="000000"/>
                </a:solidFill>
                <a:latin typeface="Poppins"/>
                <a:ea typeface="Poppins"/>
                <a:cs typeface="Poppins"/>
                <a:sym typeface="Poppins"/>
              </a:rPr>
              <a:t>Recognising When to Refer</a:t>
            </a:r>
            <a:endParaRPr sz="1400" b="0" i="0" u="none" strike="noStrike" cap="none">
              <a:solidFill>
                <a:srgbClr val="000000"/>
              </a:solidFill>
              <a:latin typeface="Arial"/>
              <a:ea typeface="Arial"/>
              <a:cs typeface="Arial"/>
              <a:sym typeface="Arial"/>
            </a:endParaRPr>
          </a:p>
        </p:txBody>
      </p:sp>
      <p:sp>
        <p:nvSpPr>
          <p:cNvPr id="319" name="Google Shape;319;p28"/>
          <p:cNvSpPr txBox="1"/>
          <p:nvPr/>
        </p:nvSpPr>
        <p:spPr>
          <a:xfrm>
            <a:off x="1028700" y="6994725"/>
            <a:ext cx="3713796" cy="1095300"/>
          </a:xfrm>
          <a:prstGeom prst="rect">
            <a:avLst/>
          </a:prstGeom>
          <a:noFill/>
          <a:ln>
            <a:noFill/>
          </a:ln>
        </p:spPr>
        <p:txBody>
          <a:bodyPr spcFirstLastPara="1" wrap="square" lIns="0" tIns="0" rIns="0" bIns="0" anchor="t" anchorCtr="0">
            <a:spAutoFit/>
          </a:bodyPr>
          <a:lstStyle/>
          <a:p>
            <a:pPr marL="0" marR="0" lvl="0" indent="0" algn="ctr" rtl="0">
              <a:lnSpc>
                <a:spcPct val="130026"/>
              </a:lnSpc>
              <a:spcBef>
                <a:spcPts val="0"/>
              </a:spcBef>
              <a:spcAft>
                <a:spcPts val="0"/>
              </a:spcAft>
              <a:buClr>
                <a:srgbClr val="000000"/>
              </a:buClr>
              <a:buSzPts val="1825"/>
              <a:buFont typeface="Arial"/>
              <a:buNone/>
            </a:pPr>
            <a:r>
              <a:rPr lang="en-US" sz="1825" b="0" i="0" u="none" strike="noStrike" cap="none">
                <a:solidFill>
                  <a:srgbClr val="FFFFFF"/>
                </a:solidFill>
                <a:latin typeface="Poppins"/>
                <a:ea typeface="Poppins"/>
                <a:cs typeface="Poppins"/>
                <a:sym typeface="Poppins"/>
              </a:rPr>
              <a:t>The learner discloses something that suggests they are at risk of harm.</a:t>
            </a:r>
            <a:endParaRPr sz="1400" b="0" i="0" u="none" strike="noStrike" cap="none">
              <a:solidFill>
                <a:srgbClr val="000000"/>
              </a:solidFill>
              <a:latin typeface="Arial"/>
              <a:ea typeface="Arial"/>
              <a:cs typeface="Arial"/>
              <a:sym typeface="Arial"/>
            </a:endParaRPr>
          </a:p>
        </p:txBody>
      </p:sp>
      <p:sp>
        <p:nvSpPr>
          <p:cNvPr id="320" name="Google Shape;320;p28"/>
          <p:cNvSpPr txBox="1"/>
          <p:nvPr/>
        </p:nvSpPr>
        <p:spPr>
          <a:xfrm>
            <a:off x="1297793" y="6042689"/>
            <a:ext cx="3175609" cy="387374"/>
          </a:xfrm>
          <a:prstGeom prst="rect">
            <a:avLst/>
          </a:prstGeom>
          <a:noFill/>
          <a:ln>
            <a:noFill/>
          </a:ln>
        </p:spPr>
        <p:txBody>
          <a:bodyPr spcFirstLastPara="1" wrap="square" lIns="0" tIns="0" rIns="0" bIns="0" anchor="t" anchorCtr="0">
            <a:spAutoFit/>
          </a:bodyPr>
          <a:lstStyle/>
          <a:p>
            <a:pPr marL="0" marR="0" lvl="0" indent="0" algn="ctr" rtl="0">
              <a:lnSpc>
                <a:spcPct val="113017"/>
              </a:lnSpc>
              <a:spcBef>
                <a:spcPts val="0"/>
              </a:spcBef>
              <a:spcAft>
                <a:spcPts val="0"/>
              </a:spcAft>
              <a:buClr>
                <a:srgbClr val="000000"/>
              </a:buClr>
              <a:buSzPts val="2489"/>
              <a:buFont typeface="Arial"/>
              <a:buNone/>
            </a:pPr>
            <a:r>
              <a:rPr lang="en-US" sz="2489" b="1" i="0" u="none" strike="noStrike" cap="none">
                <a:solidFill>
                  <a:srgbClr val="FFFFFF"/>
                </a:solidFill>
                <a:latin typeface="Poppins"/>
                <a:ea typeface="Poppins"/>
                <a:cs typeface="Poppins"/>
                <a:sym typeface="Poppins"/>
              </a:rPr>
              <a:t>Risk of Harm</a:t>
            </a:r>
            <a:endParaRPr sz="1400" b="0" i="0" u="none" strike="noStrike" cap="none">
              <a:solidFill>
                <a:srgbClr val="000000"/>
              </a:solidFill>
              <a:latin typeface="Arial"/>
              <a:ea typeface="Arial"/>
              <a:cs typeface="Arial"/>
              <a:sym typeface="Arial"/>
            </a:endParaRPr>
          </a:p>
        </p:txBody>
      </p:sp>
      <p:sp>
        <p:nvSpPr>
          <p:cNvPr id="321" name="Google Shape;321;p28"/>
          <p:cNvSpPr txBox="1"/>
          <p:nvPr/>
        </p:nvSpPr>
        <p:spPr>
          <a:xfrm>
            <a:off x="5201666" y="6994725"/>
            <a:ext cx="3713796" cy="1095300"/>
          </a:xfrm>
          <a:prstGeom prst="rect">
            <a:avLst/>
          </a:prstGeom>
          <a:noFill/>
          <a:ln>
            <a:noFill/>
          </a:ln>
        </p:spPr>
        <p:txBody>
          <a:bodyPr spcFirstLastPara="1" wrap="square" lIns="0" tIns="0" rIns="0" bIns="0" anchor="t" anchorCtr="0">
            <a:spAutoFit/>
          </a:bodyPr>
          <a:lstStyle/>
          <a:p>
            <a:pPr marL="0" marR="0" lvl="0" indent="0" algn="ctr" rtl="0">
              <a:lnSpc>
                <a:spcPct val="130026"/>
              </a:lnSpc>
              <a:spcBef>
                <a:spcPts val="0"/>
              </a:spcBef>
              <a:spcAft>
                <a:spcPts val="0"/>
              </a:spcAft>
              <a:buClr>
                <a:srgbClr val="000000"/>
              </a:buClr>
              <a:buSzPts val="1825"/>
              <a:buFont typeface="Arial"/>
              <a:buNone/>
            </a:pPr>
            <a:r>
              <a:rPr lang="en-US" sz="1825" b="0" i="0" u="none" strike="noStrike" cap="none">
                <a:solidFill>
                  <a:srgbClr val="FFFFFF"/>
                </a:solidFill>
                <a:latin typeface="Poppins"/>
                <a:ea typeface="Poppins"/>
                <a:cs typeface="Poppins"/>
                <a:sym typeface="Poppins"/>
              </a:rPr>
              <a:t>The support the learner needs is beyond the trainer’s professional role or expertise.</a:t>
            </a:r>
            <a:endParaRPr sz="1400" b="0" i="0" u="none" strike="noStrike" cap="none">
              <a:solidFill>
                <a:srgbClr val="000000"/>
              </a:solidFill>
              <a:latin typeface="Arial"/>
              <a:ea typeface="Arial"/>
              <a:cs typeface="Arial"/>
              <a:sym typeface="Arial"/>
            </a:endParaRPr>
          </a:p>
        </p:txBody>
      </p:sp>
      <p:sp>
        <p:nvSpPr>
          <p:cNvPr id="322" name="Google Shape;322;p28"/>
          <p:cNvSpPr txBox="1"/>
          <p:nvPr/>
        </p:nvSpPr>
        <p:spPr>
          <a:xfrm>
            <a:off x="5200743" y="6042689"/>
            <a:ext cx="3715643" cy="387374"/>
          </a:xfrm>
          <a:prstGeom prst="rect">
            <a:avLst/>
          </a:prstGeom>
          <a:noFill/>
          <a:ln>
            <a:noFill/>
          </a:ln>
        </p:spPr>
        <p:txBody>
          <a:bodyPr spcFirstLastPara="1" wrap="square" lIns="0" tIns="0" rIns="0" bIns="0" anchor="t" anchorCtr="0">
            <a:spAutoFit/>
          </a:bodyPr>
          <a:lstStyle/>
          <a:p>
            <a:pPr marL="0" marR="0" lvl="0" indent="0" algn="ctr" rtl="0">
              <a:lnSpc>
                <a:spcPct val="113017"/>
              </a:lnSpc>
              <a:spcBef>
                <a:spcPts val="0"/>
              </a:spcBef>
              <a:spcAft>
                <a:spcPts val="0"/>
              </a:spcAft>
              <a:buClr>
                <a:srgbClr val="000000"/>
              </a:buClr>
              <a:buSzPts val="2489"/>
              <a:buFont typeface="Arial"/>
              <a:buNone/>
            </a:pPr>
            <a:r>
              <a:rPr lang="en-US" sz="2489" b="1" i="0" u="none" strike="noStrike" cap="none">
                <a:solidFill>
                  <a:srgbClr val="FFFFFF"/>
                </a:solidFill>
                <a:latin typeface="Poppins"/>
                <a:ea typeface="Poppins"/>
                <a:cs typeface="Poppins"/>
                <a:sym typeface="Poppins"/>
              </a:rPr>
              <a:t>Beyond Your Role</a:t>
            </a:r>
            <a:endParaRPr sz="1400" b="0" i="0" u="none" strike="noStrike" cap="none">
              <a:solidFill>
                <a:srgbClr val="000000"/>
              </a:solidFill>
              <a:latin typeface="Arial"/>
              <a:ea typeface="Arial"/>
              <a:cs typeface="Arial"/>
              <a:sym typeface="Arial"/>
            </a:endParaRPr>
          </a:p>
        </p:txBody>
      </p:sp>
      <p:sp>
        <p:nvSpPr>
          <p:cNvPr id="323" name="Google Shape;323;p28"/>
          <p:cNvSpPr txBox="1"/>
          <p:nvPr/>
        </p:nvSpPr>
        <p:spPr>
          <a:xfrm>
            <a:off x="9373585" y="6994725"/>
            <a:ext cx="3713796" cy="1095300"/>
          </a:xfrm>
          <a:prstGeom prst="rect">
            <a:avLst/>
          </a:prstGeom>
          <a:noFill/>
          <a:ln>
            <a:noFill/>
          </a:ln>
        </p:spPr>
        <p:txBody>
          <a:bodyPr spcFirstLastPara="1" wrap="square" lIns="0" tIns="0" rIns="0" bIns="0" anchor="t" anchorCtr="0">
            <a:spAutoFit/>
          </a:bodyPr>
          <a:lstStyle/>
          <a:p>
            <a:pPr marL="0" marR="0" lvl="0" indent="0" algn="ctr" rtl="0">
              <a:lnSpc>
                <a:spcPct val="130026"/>
              </a:lnSpc>
              <a:spcBef>
                <a:spcPts val="0"/>
              </a:spcBef>
              <a:spcAft>
                <a:spcPts val="0"/>
              </a:spcAft>
              <a:buClr>
                <a:srgbClr val="000000"/>
              </a:buClr>
              <a:buSzPts val="1825"/>
              <a:buFont typeface="Arial"/>
              <a:buNone/>
            </a:pPr>
            <a:r>
              <a:rPr lang="en-US" sz="1825" b="0" i="0" u="none" strike="noStrike" cap="none">
                <a:solidFill>
                  <a:srgbClr val="FFFFFF"/>
                </a:solidFill>
                <a:latin typeface="Poppins"/>
                <a:ea typeface="Poppins"/>
                <a:cs typeface="Poppins"/>
                <a:sym typeface="Poppins"/>
              </a:rPr>
              <a:t>The same issue keeps arising and is not improving through guidance conversations.</a:t>
            </a:r>
            <a:endParaRPr sz="1400" b="0" i="0" u="none" strike="noStrike" cap="none">
              <a:solidFill>
                <a:srgbClr val="000000"/>
              </a:solidFill>
              <a:latin typeface="Arial"/>
              <a:ea typeface="Arial"/>
              <a:cs typeface="Arial"/>
              <a:sym typeface="Arial"/>
            </a:endParaRPr>
          </a:p>
        </p:txBody>
      </p:sp>
      <p:sp>
        <p:nvSpPr>
          <p:cNvPr id="324" name="Google Shape;324;p28"/>
          <p:cNvSpPr txBox="1"/>
          <p:nvPr/>
        </p:nvSpPr>
        <p:spPr>
          <a:xfrm>
            <a:off x="9547648" y="6042689"/>
            <a:ext cx="3365670" cy="387374"/>
          </a:xfrm>
          <a:prstGeom prst="rect">
            <a:avLst/>
          </a:prstGeom>
          <a:noFill/>
          <a:ln>
            <a:noFill/>
          </a:ln>
        </p:spPr>
        <p:txBody>
          <a:bodyPr spcFirstLastPara="1" wrap="square" lIns="0" tIns="0" rIns="0" bIns="0" anchor="t" anchorCtr="0">
            <a:spAutoFit/>
          </a:bodyPr>
          <a:lstStyle/>
          <a:p>
            <a:pPr marL="0" marR="0" lvl="0" indent="0" algn="ctr" rtl="0">
              <a:lnSpc>
                <a:spcPct val="113017"/>
              </a:lnSpc>
              <a:spcBef>
                <a:spcPts val="0"/>
              </a:spcBef>
              <a:spcAft>
                <a:spcPts val="0"/>
              </a:spcAft>
              <a:buClr>
                <a:srgbClr val="000000"/>
              </a:buClr>
              <a:buSzPts val="2489"/>
              <a:buFont typeface="Arial"/>
              <a:buNone/>
            </a:pPr>
            <a:r>
              <a:rPr lang="en-US" sz="2489" b="1" i="0" u="none" strike="noStrike" cap="none">
                <a:solidFill>
                  <a:srgbClr val="FFFFFF"/>
                </a:solidFill>
                <a:latin typeface="Poppins"/>
                <a:ea typeface="Poppins"/>
                <a:cs typeface="Poppins"/>
                <a:sym typeface="Poppins"/>
              </a:rPr>
              <a:t>Recurring Issue</a:t>
            </a:r>
            <a:endParaRPr sz="1400" b="0" i="0" u="none" strike="noStrike" cap="none">
              <a:solidFill>
                <a:srgbClr val="000000"/>
              </a:solidFill>
              <a:latin typeface="Arial"/>
              <a:ea typeface="Arial"/>
              <a:cs typeface="Arial"/>
              <a:sym typeface="Arial"/>
            </a:endParaRPr>
          </a:p>
        </p:txBody>
      </p:sp>
      <p:sp>
        <p:nvSpPr>
          <p:cNvPr id="325" name="Google Shape;325;p28"/>
          <p:cNvSpPr txBox="1"/>
          <p:nvPr/>
        </p:nvSpPr>
        <p:spPr>
          <a:xfrm>
            <a:off x="13545504" y="6994725"/>
            <a:ext cx="3713796" cy="730200"/>
          </a:xfrm>
          <a:prstGeom prst="rect">
            <a:avLst/>
          </a:prstGeom>
          <a:noFill/>
          <a:ln>
            <a:noFill/>
          </a:ln>
        </p:spPr>
        <p:txBody>
          <a:bodyPr spcFirstLastPara="1" wrap="square" lIns="0" tIns="0" rIns="0" bIns="0" anchor="t" anchorCtr="0">
            <a:spAutoFit/>
          </a:bodyPr>
          <a:lstStyle/>
          <a:p>
            <a:pPr marL="0" marR="0" lvl="0" indent="0" algn="ctr" rtl="0">
              <a:lnSpc>
                <a:spcPct val="130026"/>
              </a:lnSpc>
              <a:spcBef>
                <a:spcPts val="0"/>
              </a:spcBef>
              <a:spcAft>
                <a:spcPts val="0"/>
              </a:spcAft>
              <a:buClr>
                <a:srgbClr val="000000"/>
              </a:buClr>
              <a:buSzPts val="1825"/>
              <a:buFont typeface="Arial"/>
              <a:buNone/>
            </a:pPr>
            <a:r>
              <a:rPr lang="en-US" sz="1825" b="0" i="0" u="none" strike="noStrike" cap="none">
                <a:solidFill>
                  <a:srgbClr val="FFFFFF"/>
                </a:solidFill>
                <a:latin typeface="Poppins"/>
                <a:ea typeface="Poppins"/>
                <a:cs typeface="Poppins"/>
                <a:sym typeface="Poppins"/>
              </a:rPr>
              <a:t>The learner asks for specialist help directly.</a:t>
            </a:r>
            <a:endParaRPr sz="1400" b="0" i="0" u="none" strike="noStrike" cap="none">
              <a:solidFill>
                <a:srgbClr val="000000"/>
              </a:solidFill>
              <a:latin typeface="Arial"/>
              <a:ea typeface="Arial"/>
              <a:cs typeface="Arial"/>
              <a:sym typeface="Arial"/>
            </a:endParaRPr>
          </a:p>
        </p:txBody>
      </p:sp>
      <p:sp>
        <p:nvSpPr>
          <p:cNvPr id="326" name="Google Shape;326;p28"/>
          <p:cNvSpPr txBox="1"/>
          <p:nvPr/>
        </p:nvSpPr>
        <p:spPr>
          <a:xfrm>
            <a:off x="13545504" y="6042689"/>
            <a:ext cx="3713796" cy="387374"/>
          </a:xfrm>
          <a:prstGeom prst="rect">
            <a:avLst/>
          </a:prstGeom>
          <a:noFill/>
          <a:ln>
            <a:noFill/>
          </a:ln>
        </p:spPr>
        <p:txBody>
          <a:bodyPr spcFirstLastPara="1" wrap="square" lIns="0" tIns="0" rIns="0" bIns="0" anchor="t" anchorCtr="0">
            <a:spAutoFit/>
          </a:bodyPr>
          <a:lstStyle/>
          <a:p>
            <a:pPr marL="0" marR="0" lvl="0" indent="0" algn="ctr" rtl="0">
              <a:lnSpc>
                <a:spcPct val="113017"/>
              </a:lnSpc>
              <a:spcBef>
                <a:spcPts val="0"/>
              </a:spcBef>
              <a:spcAft>
                <a:spcPts val="0"/>
              </a:spcAft>
              <a:buClr>
                <a:srgbClr val="000000"/>
              </a:buClr>
              <a:buSzPts val="2489"/>
              <a:buFont typeface="Arial"/>
              <a:buNone/>
            </a:pPr>
            <a:r>
              <a:rPr lang="en-US" sz="2489" b="1" i="0" u="none" strike="noStrike" cap="none">
                <a:solidFill>
                  <a:srgbClr val="FFFFFF"/>
                </a:solidFill>
                <a:latin typeface="Poppins"/>
                <a:ea typeface="Poppins"/>
                <a:cs typeface="Poppins"/>
                <a:sym typeface="Poppins"/>
              </a:rPr>
              <a:t>Direct Request</a:t>
            </a:r>
            <a:endParaRPr sz="1400" b="0" i="0" u="none" strike="noStrike" cap="none">
              <a:solidFill>
                <a:srgbClr val="000000"/>
              </a:solidFill>
              <a:latin typeface="Arial"/>
              <a:ea typeface="Arial"/>
              <a:cs typeface="Arial"/>
              <a:sym typeface="Arial"/>
            </a:endParaRPr>
          </a:p>
        </p:txBody>
      </p:sp>
      <p:sp>
        <p:nvSpPr>
          <p:cNvPr id="327" name="Google Shape;327;p28"/>
          <p:cNvSpPr/>
          <p:nvPr/>
        </p:nvSpPr>
        <p:spPr>
          <a:xfrm>
            <a:off x="3059553" y="479018"/>
            <a:ext cx="1413849" cy="1232069"/>
          </a:xfrm>
          <a:custGeom>
            <a:avLst/>
            <a:gdLst/>
            <a:ahLst/>
            <a:cxnLst/>
            <a:rect l="l" t="t" r="r" b="b"/>
            <a:pathLst>
              <a:path w="1413849" h="1232069" extrusionOk="0">
                <a:moveTo>
                  <a:pt x="0" y="0"/>
                </a:moveTo>
                <a:lnTo>
                  <a:pt x="1413849" y="0"/>
                </a:lnTo>
                <a:lnTo>
                  <a:pt x="1413849" y="1232069"/>
                </a:lnTo>
                <a:lnTo>
                  <a:pt x="0" y="1232069"/>
                </a:lnTo>
                <a:lnTo>
                  <a:pt x="0" y="0"/>
                </a:lnTo>
                <a:close/>
              </a:path>
            </a:pathLst>
          </a:custGeom>
          <a:blipFill rotWithShape="1">
            <a:blip r:embed="rId11">
              <a:alphaModFix/>
            </a:blip>
            <a:stretch>
              <a:fillRect l="-41622" t="-17102" r="-40963" b="-20620"/>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28" name="Google Shape;328;p28"/>
          <p:cNvSpPr/>
          <p:nvPr/>
        </p:nvSpPr>
        <p:spPr>
          <a:xfrm>
            <a:off x="523119" y="923994"/>
            <a:ext cx="2350712" cy="634692"/>
          </a:xfrm>
          <a:custGeom>
            <a:avLst/>
            <a:gdLst/>
            <a:ahLst/>
            <a:cxnLst/>
            <a:rect l="l" t="t" r="r" b="b"/>
            <a:pathLst>
              <a:path w="2350712" h="634692" extrusionOk="0">
                <a:moveTo>
                  <a:pt x="0" y="0"/>
                </a:moveTo>
                <a:lnTo>
                  <a:pt x="2350712" y="0"/>
                </a:lnTo>
                <a:lnTo>
                  <a:pt x="2350712" y="634693"/>
                </a:lnTo>
                <a:lnTo>
                  <a:pt x="0" y="634693"/>
                </a:lnTo>
                <a:lnTo>
                  <a:pt x="0" y="0"/>
                </a:lnTo>
                <a:close/>
              </a:path>
            </a:pathLst>
          </a:custGeom>
          <a:blipFill rotWithShape="1">
            <a:blip r:embed="rId12">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Tree>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1296</Words>
  <Application>Microsoft Office PowerPoint</Application>
  <PresentationFormat>Custom</PresentationFormat>
  <Paragraphs>98</Paragraphs>
  <Slides>13</Slides>
  <Notes>13</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13</vt:i4>
      </vt:variant>
    </vt:vector>
  </HeadingPairs>
  <TitlesOfParts>
    <vt:vector size="19" baseType="lpstr">
      <vt:lpstr>Poppins SemiBold</vt:lpstr>
      <vt:lpstr>Poppins</vt:lpstr>
      <vt:lpstr>Arial</vt:lpstr>
      <vt:lpstr>Poppins Medium</vt:lpstr>
      <vt:lpstr>Calibri</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Laurence Cole</dc:creator>
  <cp:lastModifiedBy>Beatrice Fredducci</cp:lastModifiedBy>
  <cp:revision>1</cp:revision>
  <dcterms:created xsi:type="dcterms:W3CDTF">2006-08-16T00:00:00Z</dcterms:created>
  <dcterms:modified xsi:type="dcterms:W3CDTF">2026-09-01T08:35:52Z</dcterms:modified>
</cp:coreProperties>
</file>